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442" r:id="rId2"/>
    <p:sldId id="446" r:id="rId3"/>
    <p:sldId id="449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0000"/>
    <a:srgbClr val="660033"/>
    <a:srgbClr val="FF0066"/>
    <a:srgbClr val="000000"/>
    <a:srgbClr val="FFFF00"/>
    <a:srgbClr val="FFFF99"/>
    <a:srgbClr val="CCECFF"/>
    <a:srgbClr val="0033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102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3A1AA-6E8E-4828-A41D-F448F94FECF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771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ポイ捨て禁止マーク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3D58C07-B859-4E81-5EE5-F8D209400A50}"/>
              </a:ext>
            </a:extLst>
          </p:cNvPr>
          <p:cNvGrpSpPr/>
          <p:nvPr/>
        </p:nvGrpSpPr>
        <p:grpSpPr>
          <a:xfrm>
            <a:off x="6670746" y="955664"/>
            <a:ext cx="2490864" cy="2490864"/>
            <a:chOff x="6557371" y="881523"/>
            <a:chExt cx="2735056" cy="2735056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2BAD7559-E2E5-73F2-714E-E0225F7913F1}"/>
                </a:ext>
              </a:extLst>
            </p:cNvPr>
            <p:cNvSpPr/>
            <p:nvPr/>
          </p:nvSpPr>
          <p:spPr bwMode="auto">
            <a:xfrm>
              <a:off x="6557371" y="881523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F0DC998C-1ED5-B679-25CC-97D3C2F70E74}"/>
                </a:ext>
              </a:extLst>
            </p:cNvPr>
            <p:cNvSpPr/>
            <p:nvPr/>
          </p:nvSpPr>
          <p:spPr bwMode="auto">
            <a:xfrm>
              <a:off x="6744950" y="1069102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C9073C58-F00D-F417-ADF0-836F9ECBEB23}"/>
                </a:ext>
              </a:extLst>
            </p:cNvPr>
            <p:cNvSpPr/>
            <p:nvPr/>
          </p:nvSpPr>
          <p:spPr bwMode="auto">
            <a:xfrm>
              <a:off x="6636333" y="960485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330786FF-A044-182E-827C-88FF8F5B151F}"/>
                </a:ext>
              </a:extLst>
            </p:cNvPr>
            <p:cNvGrpSpPr/>
            <p:nvPr/>
          </p:nvGrpSpPr>
          <p:grpSpPr>
            <a:xfrm rot="900000">
              <a:off x="7080097" y="1964271"/>
              <a:ext cx="743568" cy="1240453"/>
              <a:chOff x="8639707" y="5126550"/>
              <a:chExt cx="982821" cy="1639587"/>
            </a:xfrm>
          </p:grpSpPr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8A0780E9-9BA6-64C1-BB30-33ABA33889F3}"/>
                  </a:ext>
                </a:extLst>
              </p:cNvPr>
              <p:cNvSpPr/>
              <p:nvPr/>
            </p:nvSpPr>
            <p:spPr bwMode="auto">
              <a:xfrm>
                <a:off x="8639707" y="5126550"/>
                <a:ext cx="980543" cy="475329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6C1A2FA0-18C2-293D-6200-904BC0E5A06B}"/>
                  </a:ext>
                </a:extLst>
              </p:cNvPr>
              <p:cNvSpPr/>
              <p:nvPr/>
            </p:nvSpPr>
            <p:spPr bwMode="auto">
              <a:xfrm>
                <a:off x="8639707" y="5149850"/>
                <a:ext cx="980543" cy="4843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6383555-C298-A989-46CC-0AA3503785EE}"/>
                  </a:ext>
                </a:extLst>
              </p:cNvPr>
              <p:cNvSpPr/>
              <p:nvPr/>
            </p:nvSpPr>
            <p:spPr bwMode="auto">
              <a:xfrm>
                <a:off x="8645686" y="5364215"/>
                <a:ext cx="969802" cy="1367515"/>
              </a:xfrm>
              <a:custGeom>
                <a:avLst/>
                <a:gdLst>
                  <a:gd name="connsiteX0" fmla="*/ 0 w 981760"/>
                  <a:gd name="connsiteY0" fmla="*/ 0 h 1367515"/>
                  <a:gd name="connsiteX1" fmla="*/ 216424 w 981760"/>
                  <a:gd name="connsiteY1" fmla="*/ 172848 h 1367515"/>
                  <a:gd name="connsiteX2" fmla="*/ 490880 w 981760"/>
                  <a:gd name="connsiteY2" fmla="*/ 208447 h 1367515"/>
                  <a:gd name="connsiteX3" fmla="*/ 981760 w 981760"/>
                  <a:gd name="connsiteY3" fmla="*/ 0 h 1367515"/>
                  <a:gd name="connsiteX4" fmla="*/ 981760 w 981760"/>
                  <a:gd name="connsiteY4" fmla="*/ 1159068 h 1367515"/>
                  <a:gd name="connsiteX5" fmla="*/ 490880 w 981760"/>
                  <a:gd name="connsiteY5" fmla="*/ 1367515 h 1367515"/>
                  <a:gd name="connsiteX6" fmla="*/ 216424 w 981760"/>
                  <a:gd name="connsiteY6" fmla="*/ 1331916 h 1367515"/>
                  <a:gd name="connsiteX7" fmla="*/ 0 w 981760"/>
                  <a:gd name="connsiteY7" fmla="*/ 1159068 h 1367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1367515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1159068"/>
                    </a:lnTo>
                    <a:cubicBezTo>
                      <a:pt x="981760" y="1274190"/>
                      <a:pt x="761986" y="1367515"/>
                      <a:pt x="490880" y="1367515"/>
                    </a:cubicBezTo>
                    <a:cubicBezTo>
                      <a:pt x="389215" y="1367515"/>
                      <a:pt x="294769" y="1354391"/>
                      <a:pt x="216424" y="1331916"/>
                    </a:cubicBezTo>
                    <a:cubicBezTo>
                      <a:pt x="85849" y="1294456"/>
                      <a:pt x="0" y="1231019"/>
                      <a:pt x="0" y="115906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E4FDBBD-21EA-2709-9851-BEB4537F0E47}"/>
                  </a:ext>
                </a:extLst>
              </p:cNvPr>
              <p:cNvSpPr/>
              <p:nvPr/>
            </p:nvSpPr>
            <p:spPr bwMode="auto">
              <a:xfrm>
                <a:off x="8640768" y="6505303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C4FC15D3-B5F3-42F2-9423-9D76A33B139F}"/>
                  </a:ext>
                </a:extLst>
              </p:cNvPr>
              <p:cNvSpPr/>
              <p:nvPr/>
            </p:nvSpPr>
            <p:spPr bwMode="auto">
              <a:xfrm>
                <a:off x="8640768" y="5355160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涙形 26">
                <a:extLst>
                  <a:ext uri="{FF2B5EF4-FFF2-40B4-BE49-F238E27FC236}">
                    <a16:creationId xmlns:a16="http://schemas.microsoft.com/office/drawing/2014/main" id="{FF91C70D-10DB-9487-4090-85D87801ACB3}"/>
                  </a:ext>
                </a:extLst>
              </p:cNvPr>
              <p:cNvSpPr/>
              <p:nvPr/>
            </p:nvSpPr>
            <p:spPr bwMode="auto">
              <a:xfrm>
                <a:off x="8864283" y="5389850"/>
                <a:ext cx="236068" cy="146058"/>
              </a:xfrm>
              <a:prstGeom prst="teardrop">
                <a:avLst>
                  <a:gd name="adj" fmla="val 10807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E70BF288-9C0D-6A14-A743-A7A4F2FBFF7E}"/>
                </a:ext>
              </a:extLst>
            </p:cNvPr>
            <p:cNvSpPr/>
            <p:nvPr/>
          </p:nvSpPr>
          <p:spPr bwMode="auto">
            <a:xfrm rot="3967492">
              <a:off x="8182821" y="1165789"/>
              <a:ext cx="330119" cy="1014969"/>
            </a:xfrm>
            <a:custGeom>
              <a:avLst/>
              <a:gdLst>
                <a:gd name="connsiteX0" fmla="*/ 107951 w 298392"/>
                <a:gd name="connsiteY0" fmla="*/ 387951 h 775902"/>
                <a:gd name="connsiteX1" fmla="*/ 298392 w 298392"/>
                <a:gd name="connsiteY1" fmla="*/ 0 h 775902"/>
                <a:gd name="connsiteX2" fmla="*/ 157026 w 298392"/>
                <a:gd name="connsiteY2" fmla="*/ 387951 h 775902"/>
                <a:gd name="connsiteX3" fmla="*/ 298392 w 298392"/>
                <a:gd name="connsiteY3" fmla="*/ 775902 h 775902"/>
                <a:gd name="connsiteX4" fmla="*/ 107951 w 298392"/>
                <a:gd name="connsiteY4" fmla="*/ 387951 h 775902"/>
                <a:gd name="connsiteX5" fmla="*/ 0 w 298392"/>
                <a:gd name="connsiteY5" fmla="*/ 387951 h 775902"/>
                <a:gd name="connsiteX6" fmla="*/ 190441 w 298392"/>
                <a:gd name="connsiteY6" fmla="*/ 0 h 775902"/>
                <a:gd name="connsiteX7" fmla="*/ 49075 w 298392"/>
                <a:gd name="connsiteY7" fmla="*/ 387951 h 775902"/>
                <a:gd name="connsiteX8" fmla="*/ 190441 w 298392"/>
                <a:gd name="connsiteY8" fmla="*/ 775902 h 775902"/>
                <a:gd name="connsiteX9" fmla="*/ 0 w 298392"/>
                <a:gd name="connsiteY9" fmla="*/ 387951 h 77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92" h="775902">
                  <a:moveTo>
                    <a:pt x="107951" y="387951"/>
                  </a:moveTo>
                  <a:cubicBezTo>
                    <a:pt x="107951" y="173692"/>
                    <a:pt x="193214" y="0"/>
                    <a:pt x="298392" y="0"/>
                  </a:cubicBezTo>
                  <a:cubicBezTo>
                    <a:pt x="214448" y="51715"/>
                    <a:pt x="157026" y="209298"/>
                    <a:pt x="157026" y="387951"/>
                  </a:cubicBezTo>
                  <a:cubicBezTo>
                    <a:pt x="157026" y="566604"/>
                    <a:pt x="214448" y="724187"/>
                    <a:pt x="298392" y="775902"/>
                  </a:cubicBezTo>
                  <a:cubicBezTo>
                    <a:pt x="193214" y="775902"/>
                    <a:pt x="107951" y="602210"/>
                    <a:pt x="107951" y="387951"/>
                  </a:cubicBezTo>
                  <a:close/>
                  <a:moveTo>
                    <a:pt x="0" y="387951"/>
                  </a:moveTo>
                  <a:cubicBezTo>
                    <a:pt x="0" y="173692"/>
                    <a:pt x="85263" y="0"/>
                    <a:pt x="190441" y="0"/>
                  </a:cubicBezTo>
                  <a:cubicBezTo>
                    <a:pt x="106497" y="51715"/>
                    <a:pt x="49075" y="209298"/>
                    <a:pt x="49075" y="387951"/>
                  </a:cubicBezTo>
                  <a:cubicBezTo>
                    <a:pt x="49075" y="566604"/>
                    <a:pt x="106497" y="724187"/>
                    <a:pt x="190441" y="775902"/>
                  </a:cubicBezTo>
                  <a:cubicBezTo>
                    <a:pt x="85263" y="775902"/>
                    <a:pt x="0" y="602210"/>
                    <a:pt x="0" y="387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1E35DED1-D3DD-CB38-4564-532AD446DE1E}"/>
                </a:ext>
              </a:extLst>
            </p:cNvPr>
            <p:cNvSpPr/>
            <p:nvPr/>
          </p:nvSpPr>
          <p:spPr bwMode="auto">
            <a:xfrm>
              <a:off x="6692484" y="1012275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D3794242-8F5B-B35F-1594-FFB5CE97A8F7}"/>
              </a:ext>
            </a:extLst>
          </p:cNvPr>
          <p:cNvGrpSpPr/>
          <p:nvPr/>
        </p:nvGrpSpPr>
        <p:grpSpPr>
          <a:xfrm>
            <a:off x="6680940" y="3864393"/>
            <a:ext cx="2490864" cy="2490864"/>
            <a:chOff x="6557371" y="3691398"/>
            <a:chExt cx="2735056" cy="2735056"/>
          </a:xfrm>
        </p:grpSpPr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39F654AE-E064-0413-657E-FC3A9F3B270D}"/>
                </a:ext>
              </a:extLst>
            </p:cNvPr>
            <p:cNvSpPr/>
            <p:nvPr/>
          </p:nvSpPr>
          <p:spPr bwMode="auto">
            <a:xfrm>
              <a:off x="6557371" y="369139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7D8B7147-9086-261B-16C1-382B1AF212BE}"/>
                </a:ext>
              </a:extLst>
            </p:cNvPr>
            <p:cNvSpPr/>
            <p:nvPr/>
          </p:nvSpPr>
          <p:spPr bwMode="auto">
            <a:xfrm>
              <a:off x="6744950" y="387897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1" name="グループ化 1">
              <a:extLst>
                <a:ext uri="{FF2B5EF4-FFF2-40B4-BE49-F238E27FC236}">
                  <a16:creationId xmlns:a16="http://schemas.microsoft.com/office/drawing/2014/main" id="{DF325CFE-69C0-FC26-B645-DA2DFCB08F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33014" y="5466832"/>
              <a:ext cx="718445" cy="564572"/>
              <a:chOff x="720725" y="439738"/>
              <a:chExt cx="1008063" cy="792162"/>
            </a:xfrm>
          </p:grpSpPr>
          <p:sp>
            <p:nvSpPr>
              <p:cNvPr id="36" name="Freeform 15">
                <a:extLst>
                  <a:ext uri="{FF2B5EF4-FFF2-40B4-BE49-F238E27FC236}">
                    <a16:creationId xmlns:a16="http://schemas.microsoft.com/office/drawing/2014/main" id="{B6EFF559-DB5B-0340-D6B7-860EDBCCDE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25" y="439738"/>
                <a:ext cx="1008063" cy="792162"/>
              </a:xfrm>
              <a:custGeom>
                <a:avLst/>
                <a:gdLst>
                  <a:gd name="T0" fmla="*/ 2147483647 w 635"/>
                  <a:gd name="T1" fmla="*/ 0 h 499"/>
                  <a:gd name="T2" fmla="*/ 2147483647 w 635"/>
                  <a:gd name="T3" fmla="*/ 2147483647 h 499"/>
                  <a:gd name="T4" fmla="*/ 0 w 635"/>
                  <a:gd name="T5" fmla="*/ 2147483647 h 499"/>
                  <a:gd name="T6" fmla="*/ 2147483647 w 635"/>
                  <a:gd name="T7" fmla="*/ 2147483647 h 499"/>
                  <a:gd name="T8" fmla="*/ 2147483647 w 635"/>
                  <a:gd name="T9" fmla="*/ 2147483647 h 499"/>
                  <a:gd name="T10" fmla="*/ 2147483647 w 635"/>
                  <a:gd name="T11" fmla="*/ 2147483647 h 499"/>
                  <a:gd name="T12" fmla="*/ 2147483647 w 635"/>
                  <a:gd name="T13" fmla="*/ 2147483647 h 499"/>
                  <a:gd name="T14" fmla="*/ 2147483647 w 635"/>
                  <a:gd name="T15" fmla="*/ 2147483647 h 499"/>
                  <a:gd name="T16" fmla="*/ 2147483647 w 635"/>
                  <a:gd name="T17" fmla="*/ 2147483647 h 499"/>
                  <a:gd name="T18" fmla="*/ 2147483647 w 635"/>
                  <a:gd name="T19" fmla="*/ 2147483647 h 499"/>
                  <a:gd name="T20" fmla="*/ 2147483647 w 635"/>
                  <a:gd name="T21" fmla="*/ 2147483647 h 499"/>
                  <a:gd name="T22" fmla="*/ 2147483647 w 635"/>
                  <a:gd name="T23" fmla="*/ 2147483647 h 499"/>
                  <a:gd name="T24" fmla="*/ 2147483647 w 635"/>
                  <a:gd name="T25" fmla="*/ 2147483647 h 499"/>
                  <a:gd name="T26" fmla="*/ 2147483647 w 635"/>
                  <a:gd name="T27" fmla="*/ 2147483647 h 499"/>
                  <a:gd name="T28" fmla="*/ 2147483647 w 635"/>
                  <a:gd name="T29" fmla="*/ 2147483647 h 499"/>
                  <a:gd name="T30" fmla="*/ 2147483647 w 635"/>
                  <a:gd name="T31" fmla="*/ 2147483647 h 499"/>
                  <a:gd name="T32" fmla="*/ 2147483647 w 635"/>
                  <a:gd name="T33" fmla="*/ 2147483647 h 499"/>
                  <a:gd name="T34" fmla="*/ 2147483647 w 635"/>
                  <a:gd name="T35" fmla="*/ 0 h 499"/>
                  <a:gd name="T36" fmla="*/ 2147483647 w 635"/>
                  <a:gd name="T37" fmla="*/ 2147483647 h 499"/>
                  <a:gd name="T38" fmla="*/ 2147483647 w 635"/>
                  <a:gd name="T39" fmla="*/ 0 h 499"/>
                  <a:gd name="T40" fmla="*/ 2147483647 w 635"/>
                  <a:gd name="T41" fmla="*/ 2147483647 h 499"/>
                  <a:gd name="T42" fmla="*/ 2147483647 w 635"/>
                  <a:gd name="T43" fmla="*/ 0 h 49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35" h="499">
                    <a:moveTo>
                      <a:pt x="181" y="0"/>
                    </a:moveTo>
                    <a:lnTo>
                      <a:pt x="136" y="137"/>
                    </a:lnTo>
                    <a:lnTo>
                      <a:pt x="0" y="182"/>
                    </a:lnTo>
                    <a:lnTo>
                      <a:pt x="90" y="318"/>
                    </a:lnTo>
                    <a:lnTo>
                      <a:pt x="45" y="409"/>
                    </a:lnTo>
                    <a:lnTo>
                      <a:pt x="181" y="454"/>
                    </a:lnTo>
                    <a:lnTo>
                      <a:pt x="181" y="499"/>
                    </a:lnTo>
                    <a:lnTo>
                      <a:pt x="317" y="454"/>
                    </a:lnTo>
                    <a:lnTo>
                      <a:pt x="408" y="499"/>
                    </a:lnTo>
                    <a:lnTo>
                      <a:pt x="498" y="454"/>
                    </a:lnTo>
                    <a:lnTo>
                      <a:pt x="544" y="454"/>
                    </a:lnTo>
                    <a:lnTo>
                      <a:pt x="635" y="363"/>
                    </a:lnTo>
                    <a:lnTo>
                      <a:pt x="544" y="318"/>
                    </a:lnTo>
                    <a:lnTo>
                      <a:pt x="635" y="227"/>
                    </a:lnTo>
                    <a:lnTo>
                      <a:pt x="544" y="182"/>
                    </a:lnTo>
                    <a:lnTo>
                      <a:pt x="544" y="46"/>
                    </a:lnTo>
                    <a:lnTo>
                      <a:pt x="453" y="91"/>
                    </a:lnTo>
                    <a:lnTo>
                      <a:pt x="362" y="0"/>
                    </a:lnTo>
                    <a:lnTo>
                      <a:pt x="317" y="46"/>
                    </a:lnTo>
                    <a:lnTo>
                      <a:pt x="272" y="0"/>
                    </a:lnTo>
                    <a:lnTo>
                      <a:pt x="226" y="4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" name="Freeform 10">
                <a:extLst>
                  <a:ext uri="{FF2B5EF4-FFF2-40B4-BE49-F238E27FC236}">
                    <a16:creationId xmlns:a16="http://schemas.microsoft.com/office/drawing/2014/main" id="{2F7606DA-A1F4-2948-F64F-4AD75BEF63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25" y="439738"/>
                <a:ext cx="1008063" cy="792162"/>
              </a:xfrm>
              <a:custGeom>
                <a:avLst/>
                <a:gdLst>
                  <a:gd name="T0" fmla="*/ 2147483647 w 635"/>
                  <a:gd name="T1" fmla="*/ 0 h 499"/>
                  <a:gd name="T2" fmla="*/ 2147483647 w 635"/>
                  <a:gd name="T3" fmla="*/ 2147483647 h 499"/>
                  <a:gd name="T4" fmla="*/ 0 w 635"/>
                  <a:gd name="T5" fmla="*/ 2147483647 h 499"/>
                  <a:gd name="T6" fmla="*/ 2147483647 w 635"/>
                  <a:gd name="T7" fmla="*/ 2147483647 h 499"/>
                  <a:gd name="T8" fmla="*/ 2147483647 w 635"/>
                  <a:gd name="T9" fmla="*/ 2147483647 h 499"/>
                  <a:gd name="T10" fmla="*/ 2147483647 w 635"/>
                  <a:gd name="T11" fmla="*/ 2147483647 h 499"/>
                  <a:gd name="T12" fmla="*/ 2147483647 w 635"/>
                  <a:gd name="T13" fmla="*/ 2147483647 h 499"/>
                  <a:gd name="T14" fmla="*/ 2147483647 w 635"/>
                  <a:gd name="T15" fmla="*/ 2147483647 h 499"/>
                  <a:gd name="T16" fmla="*/ 2147483647 w 635"/>
                  <a:gd name="T17" fmla="*/ 2147483647 h 499"/>
                  <a:gd name="T18" fmla="*/ 2147483647 w 635"/>
                  <a:gd name="T19" fmla="*/ 2147483647 h 499"/>
                  <a:gd name="T20" fmla="*/ 2147483647 w 635"/>
                  <a:gd name="T21" fmla="*/ 2147483647 h 499"/>
                  <a:gd name="T22" fmla="*/ 2147483647 w 635"/>
                  <a:gd name="T23" fmla="*/ 2147483647 h 499"/>
                  <a:gd name="T24" fmla="*/ 2147483647 w 635"/>
                  <a:gd name="T25" fmla="*/ 2147483647 h 499"/>
                  <a:gd name="T26" fmla="*/ 2147483647 w 635"/>
                  <a:gd name="T27" fmla="*/ 2147483647 h 499"/>
                  <a:gd name="T28" fmla="*/ 2147483647 w 635"/>
                  <a:gd name="T29" fmla="*/ 2147483647 h 499"/>
                  <a:gd name="T30" fmla="*/ 2147483647 w 635"/>
                  <a:gd name="T31" fmla="*/ 2147483647 h 499"/>
                  <a:gd name="T32" fmla="*/ 2147483647 w 635"/>
                  <a:gd name="T33" fmla="*/ 2147483647 h 499"/>
                  <a:gd name="T34" fmla="*/ 2147483647 w 635"/>
                  <a:gd name="T35" fmla="*/ 0 h 499"/>
                  <a:gd name="T36" fmla="*/ 2147483647 w 635"/>
                  <a:gd name="T37" fmla="*/ 2147483647 h 499"/>
                  <a:gd name="T38" fmla="*/ 2147483647 w 635"/>
                  <a:gd name="T39" fmla="*/ 0 h 499"/>
                  <a:gd name="T40" fmla="*/ 2147483647 w 635"/>
                  <a:gd name="T41" fmla="*/ 2147483647 h 499"/>
                  <a:gd name="T42" fmla="*/ 2147483647 w 635"/>
                  <a:gd name="T43" fmla="*/ 0 h 49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35" h="499">
                    <a:moveTo>
                      <a:pt x="181" y="0"/>
                    </a:moveTo>
                    <a:lnTo>
                      <a:pt x="136" y="137"/>
                    </a:lnTo>
                    <a:lnTo>
                      <a:pt x="0" y="182"/>
                    </a:lnTo>
                    <a:lnTo>
                      <a:pt x="90" y="318"/>
                    </a:lnTo>
                    <a:lnTo>
                      <a:pt x="45" y="409"/>
                    </a:lnTo>
                    <a:lnTo>
                      <a:pt x="181" y="454"/>
                    </a:lnTo>
                    <a:lnTo>
                      <a:pt x="181" y="499"/>
                    </a:lnTo>
                    <a:lnTo>
                      <a:pt x="317" y="454"/>
                    </a:lnTo>
                    <a:lnTo>
                      <a:pt x="408" y="499"/>
                    </a:lnTo>
                    <a:lnTo>
                      <a:pt x="498" y="454"/>
                    </a:lnTo>
                    <a:lnTo>
                      <a:pt x="544" y="454"/>
                    </a:lnTo>
                    <a:lnTo>
                      <a:pt x="635" y="363"/>
                    </a:lnTo>
                    <a:lnTo>
                      <a:pt x="544" y="318"/>
                    </a:lnTo>
                    <a:lnTo>
                      <a:pt x="635" y="227"/>
                    </a:lnTo>
                    <a:lnTo>
                      <a:pt x="544" y="182"/>
                    </a:lnTo>
                    <a:lnTo>
                      <a:pt x="544" y="46"/>
                    </a:lnTo>
                    <a:lnTo>
                      <a:pt x="453" y="91"/>
                    </a:lnTo>
                    <a:lnTo>
                      <a:pt x="362" y="0"/>
                    </a:lnTo>
                    <a:lnTo>
                      <a:pt x="317" y="46"/>
                    </a:lnTo>
                    <a:lnTo>
                      <a:pt x="272" y="0"/>
                    </a:lnTo>
                    <a:lnTo>
                      <a:pt x="226" y="4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" name="Freeform 11">
                <a:extLst>
                  <a:ext uri="{FF2B5EF4-FFF2-40B4-BE49-F238E27FC236}">
                    <a16:creationId xmlns:a16="http://schemas.microsoft.com/office/drawing/2014/main" id="{6BBDF683-5805-2D1D-2F2C-EAFBDB8D1F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2163" y="944563"/>
                <a:ext cx="936625" cy="287337"/>
              </a:xfrm>
              <a:custGeom>
                <a:avLst/>
                <a:gdLst>
                  <a:gd name="T0" fmla="*/ 2147483647 w 590"/>
                  <a:gd name="T1" fmla="*/ 0 h 181"/>
                  <a:gd name="T2" fmla="*/ 0 w 590"/>
                  <a:gd name="T3" fmla="*/ 2147483647 h 181"/>
                  <a:gd name="T4" fmla="*/ 2147483647 w 590"/>
                  <a:gd name="T5" fmla="*/ 2147483647 h 181"/>
                  <a:gd name="T6" fmla="*/ 2147483647 w 590"/>
                  <a:gd name="T7" fmla="*/ 2147483647 h 181"/>
                  <a:gd name="T8" fmla="*/ 2147483647 w 590"/>
                  <a:gd name="T9" fmla="*/ 2147483647 h 181"/>
                  <a:gd name="T10" fmla="*/ 2147483647 w 590"/>
                  <a:gd name="T11" fmla="*/ 2147483647 h 181"/>
                  <a:gd name="T12" fmla="*/ 2147483647 w 590"/>
                  <a:gd name="T13" fmla="*/ 2147483647 h 181"/>
                  <a:gd name="T14" fmla="*/ 2147483647 w 590"/>
                  <a:gd name="T15" fmla="*/ 2147483647 h 181"/>
                  <a:gd name="T16" fmla="*/ 2147483647 w 590"/>
                  <a:gd name="T17" fmla="*/ 2147483647 h 181"/>
                  <a:gd name="T18" fmla="*/ 2147483647 w 590"/>
                  <a:gd name="T19" fmla="*/ 2147483647 h 181"/>
                  <a:gd name="T20" fmla="*/ 2147483647 w 590"/>
                  <a:gd name="T21" fmla="*/ 2147483647 h 181"/>
                  <a:gd name="T22" fmla="*/ 2147483647 w 590"/>
                  <a:gd name="T23" fmla="*/ 2147483647 h 181"/>
                  <a:gd name="T24" fmla="*/ 2147483647 w 590"/>
                  <a:gd name="T25" fmla="*/ 2147483647 h 181"/>
                  <a:gd name="T26" fmla="*/ 2147483647 w 590"/>
                  <a:gd name="T27" fmla="*/ 2147483647 h 181"/>
                  <a:gd name="T28" fmla="*/ 2147483647 w 590"/>
                  <a:gd name="T29" fmla="*/ 2147483647 h 181"/>
                  <a:gd name="T30" fmla="*/ 2147483647 w 590"/>
                  <a:gd name="T31" fmla="*/ 2147483647 h 181"/>
                  <a:gd name="T32" fmla="*/ 2147483647 w 590"/>
                  <a:gd name="T33" fmla="*/ 0 h 18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90" h="181">
                    <a:moveTo>
                      <a:pt x="45" y="0"/>
                    </a:moveTo>
                    <a:lnTo>
                      <a:pt x="0" y="91"/>
                    </a:lnTo>
                    <a:lnTo>
                      <a:pt x="136" y="136"/>
                    </a:lnTo>
                    <a:lnTo>
                      <a:pt x="136" y="181"/>
                    </a:lnTo>
                    <a:lnTo>
                      <a:pt x="272" y="136"/>
                    </a:lnTo>
                    <a:lnTo>
                      <a:pt x="363" y="181"/>
                    </a:lnTo>
                    <a:lnTo>
                      <a:pt x="453" y="136"/>
                    </a:lnTo>
                    <a:lnTo>
                      <a:pt x="499" y="136"/>
                    </a:lnTo>
                    <a:lnTo>
                      <a:pt x="590" y="45"/>
                    </a:lnTo>
                    <a:lnTo>
                      <a:pt x="499" y="91"/>
                    </a:lnTo>
                    <a:lnTo>
                      <a:pt x="453" y="91"/>
                    </a:lnTo>
                    <a:lnTo>
                      <a:pt x="363" y="136"/>
                    </a:lnTo>
                    <a:lnTo>
                      <a:pt x="272" y="91"/>
                    </a:lnTo>
                    <a:lnTo>
                      <a:pt x="181" y="136"/>
                    </a:lnTo>
                    <a:lnTo>
                      <a:pt x="136" y="45"/>
                    </a:lnTo>
                    <a:lnTo>
                      <a:pt x="45" y="4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id="{ED9042CB-1DAB-D0B2-2D2D-A7434EF511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3600" y="512763"/>
                <a:ext cx="720725" cy="647700"/>
              </a:xfrm>
              <a:custGeom>
                <a:avLst/>
                <a:gdLst>
                  <a:gd name="T0" fmla="*/ 2147483647 w 454"/>
                  <a:gd name="T1" fmla="*/ 2147483647 h 408"/>
                  <a:gd name="T2" fmla="*/ 2147483647 w 454"/>
                  <a:gd name="T3" fmla="*/ 2147483647 h 408"/>
                  <a:gd name="T4" fmla="*/ 0 w 454"/>
                  <a:gd name="T5" fmla="*/ 2147483647 h 408"/>
                  <a:gd name="T6" fmla="*/ 2147483647 w 454"/>
                  <a:gd name="T7" fmla="*/ 2147483647 h 408"/>
                  <a:gd name="T8" fmla="*/ 2147483647 w 454"/>
                  <a:gd name="T9" fmla="*/ 2147483647 h 408"/>
                  <a:gd name="T10" fmla="*/ 2147483647 w 454"/>
                  <a:gd name="T11" fmla="*/ 2147483647 h 408"/>
                  <a:gd name="T12" fmla="*/ 2147483647 w 454"/>
                  <a:gd name="T13" fmla="*/ 2147483647 h 408"/>
                  <a:gd name="T14" fmla="*/ 2147483647 w 454"/>
                  <a:gd name="T15" fmla="*/ 2147483647 h 408"/>
                  <a:gd name="T16" fmla="*/ 2147483647 w 454"/>
                  <a:gd name="T17" fmla="*/ 2147483647 h 408"/>
                  <a:gd name="T18" fmla="*/ 2147483647 w 454"/>
                  <a:gd name="T19" fmla="*/ 2147483647 h 408"/>
                  <a:gd name="T20" fmla="*/ 2147483647 w 454"/>
                  <a:gd name="T21" fmla="*/ 2147483647 h 408"/>
                  <a:gd name="T22" fmla="*/ 2147483647 w 454"/>
                  <a:gd name="T23" fmla="*/ 2147483647 h 408"/>
                  <a:gd name="T24" fmla="*/ 2147483647 w 454"/>
                  <a:gd name="T25" fmla="*/ 2147483647 h 408"/>
                  <a:gd name="T26" fmla="*/ 2147483647 w 454"/>
                  <a:gd name="T27" fmla="*/ 0 h 408"/>
                  <a:gd name="T28" fmla="*/ 2147483647 w 454"/>
                  <a:gd name="T29" fmla="*/ 2147483647 h 408"/>
                  <a:gd name="T30" fmla="*/ 2147483647 w 454"/>
                  <a:gd name="T31" fmla="*/ 2147483647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54" h="408">
                    <a:moveTo>
                      <a:pt x="136" y="91"/>
                    </a:moveTo>
                    <a:lnTo>
                      <a:pt x="91" y="181"/>
                    </a:lnTo>
                    <a:lnTo>
                      <a:pt x="0" y="181"/>
                    </a:lnTo>
                    <a:lnTo>
                      <a:pt x="91" y="317"/>
                    </a:lnTo>
                    <a:lnTo>
                      <a:pt x="136" y="408"/>
                    </a:lnTo>
                    <a:lnTo>
                      <a:pt x="227" y="363"/>
                    </a:lnTo>
                    <a:lnTo>
                      <a:pt x="318" y="408"/>
                    </a:lnTo>
                    <a:lnTo>
                      <a:pt x="408" y="363"/>
                    </a:lnTo>
                    <a:lnTo>
                      <a:pt x="454" y="363"/>
                    </a:lnTo>
                    <a:lnTo>
                      <a:pt x="363" y="272"/>
                    </a:lnTo>
                    <a:lnTo>
                      <a:pt x="454" y="136"/>
                    </a:lnTo>
                    <a:lnTo>
                      <a:pt x="408" y="45"/>
                    </a:lnTo>
                    <a:lnTo>
                      <a:pt x="272" y="91"/>
                    </a:lnTo>
                    <a:lnTo>
                      <a:pt x="227" y="0"/>
                    </a:lnTo>
                    <a:lnTo>
                      <a:pt x="182" y="136"/>
                    </a:lnTo>
                    <a:lnTo>
                      <a:pt x="136" y="91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" name="Freeform 13">
                <a:extLst>
                  <a:ext uri="{FF2B5EF4-FFF2-40B4-BE49-F238E27FC236}">
                    <a16:creationId xmlns:a16="http://schemas.microsoft.com/office/drawing/2014/main" id="{83EA055E-9D84-6659-8ABB-513FAE035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8063" y="657225"/>
                <a:ext cx="503237" cy="431800"/>
              </a:xfrm>
              <a:custGeom>
                <a:avLst/>
                <a:gdLst>
                  <a:gd name="T0" fmla="*/ 2147483647 w 317"/>
                  <a:gd name="T1" fmla="*/ 2147483647 h 272"/>
                  <a:gd name="T2" fmla="*/ 2147483647 w 317"/>
                  <a:gd name="T3" fmla="*/ 2147483647 h 272"/>
                  <a:gd name="T4" fmla="*/ 0 w 317"/>
                  <a:gd name="T5" fmla="*/ 2147483647 h 272"/>
                  <a:gd name="T6" fmla="*/ 2147483647 w 317"/>
                  <a:gd name="T7" fmla="*/ 2147483647 h 272"/>
                  <a:gd name="T8" fmla="*/ 2147483647 w 317"/>
                  <a:gd name="T9" fmla="*/ 2147483647 h 272"/>
                  <a:gd name="T10" fmla="*/ 2147483647 w 317"/>
                  <a:gd name="T11" fmla="*/ 2147483647 h 272"/>
                  <a:gd name="T12" fmla="*/ 2147483647 w 317"/>
                  <a:gd name="T13" fmla="*/ 2147483647 h 272"/>
                  <a:gd name="T14" fmla="*/ 2147483647 w 317"/>
                  <a:gd name="T15" fmla="*/ 2147483647 h 272"/>
                  <a:gd name="T16" fmla="*/ 2147483647 w 317"/>
                  <a:gd name="T17" fmla="*/ 2147483647 h 272"/>
                  <a:gd name="T18" fmla="*/ 2147483647 w 317"/>
                  <a:gd name="T19" fmla="*/ 2147483647 h 272"/>
                  <a:gd name="T20" fmla="*/ 2147483647 w 317"/>
                  <a:gd name="T21" fmla="*/ 0 h 272"/>
                  <a:gd name="T22" fmla="*/ 2147483647 w 317"/>
                  <a:gd name="T23" fmla="*/ 2147483647 h 272"/>
                  <a:gd name="T24" fmla="*/ 2147483647 w 317"/>
                  <a:gd name="T25" fmla="*/ 2147483647 h 2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17" h="272">
                    <a:moveTo>
                      <a:pt x="91" y="45"/>
                    </a:moveTo>
                    <a:lnTo>
                      <a:pt x="91" y="136"/>
                    </a:lnTo>
                    <a:lnTo>
                      <a:pt x="0" y="90"/>
                    </a:lnTo>
                    <a:lnTo>
                      <a:pt x="91" y="181"/>
                    </a:lnTo>
                    <a:lnTo>
                      <a:pt x="45" y="272"/>
                    </a:lnTo>
                    <a:lnTo>
                      <a:pt x="136" y="226"/>
                    </a:lnTo>
                    <a:lnTo>
                      <a:pt x="136" y="272"/>
                    </a:lnTo>
                    <a:lnTo>
                      <a:pt x="317" y="272"/>
                    </a:lnTo>
                    <a:lnTo>
                      <a:pt x="272" y="181"/>
                    </a:lnTo>
                    <a:lnTo>
                      <a:pt x="227" y="181"/>
                    </a:lnTo>
                    <a:lnTo>
                      <a:pt x="181" y="0"/>
                    </a:lnTo>
                    <a:lnTo>
                      <a:pt x="136" y="90"/>
                    </a:lnTo>
                    <a:lnTo>
                      <a:pt x="91" y="45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" name="Freeform 14">
                <a:extLst>
                  <a:ext uri="{FF2B5EF4-FFF2-40B4-BE49-F238E27FC236}">
                    <a16:creationId xmlns:a16="http://schemas.microsoft.com/office/drawing/2014/main" id="{AA24EED2-2A6B-4811-F06C-1513500698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2525" y="800100"/>
                <a:ext cx="215900" cy="215900"/>
              </a:xfrm>
              <a:custGeom>
                <a:avLst/>
                <a:gdLst>
                  <a:gd name="T0" fmla="*/ 2147483647 w 136"/>
                  <a:gd name="T1" fmla="*/ 0 h 136"/>
                  <a:gd name="T2" fmla="*/ 0 w 136"/>
                  <a:gd name="T3" fmla="*/ 2147483647 h 136"/>
                  <a:gd name="T4" fmla="*/ 2147483647 w 136"/>
                  <a:gd name="T5" fmla="*/ 2147483647 h 136"/>
                  <a:gd name="T6" fmla="*/ 2147483647 w 136"/>
                  <a:gd name="T7" fmla="*/ 2147483647 h 136"/>
                  <a:gd name="T8" fmla="*/ 2147483647 w 136"/>
                  <a:gd name="T9" fmla="*/ 2147483647 h 136"/>
                  <a:gd name="T10" fmla="*/ 2147483647 w 136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36">
                    <a:moveTo>
                      <a:pt x="45" y="0"/>
                    </a:moveTo>
                    <a:lnTo>
                      <a:pt x="0" y="46"/>
                    </a:lnTo>
                    <a:lnTo>
                      <a:pt x="45" y="136"/>
                    </a:lnTo>
                    <a:lnTo>
                      <a:pt x="136" y="91"/>
                    </a:lnTo>
                    <a:lnTo>
                      <a:pt x="45" y="46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7F8842D0-5023-5FBE-51E6-2E0200690B57}"/>
                </a:ext>
              </a:extLst>
            </p:cNvPr>
            <p:cNvSpPr/>
            <p:nvPr/>
          </p:nvSpPr>
          <p:spPr bwMode="auto">
            <a:xfrm rot="16200000" flipH="1">
              <a:off x="7917432" y="3893293"/>
              <a:ext cx="1142909" cy="1120780"/>
            </a:xfrm>
            <a:custGeom>
              <a:avLst/>
              <a:gdLst>
                <a:gd name="connsiteX0" fmla="*/ 1562175 w 2891963"/>
                <a:gd name="connsiteY0" fmla="*/ 725 h 2835969"/>
                <a:gd name="connsiteX1" fmla="*/ 1637179 w 2891963"/>
                <a:gd name="connsiteY1" fmla="*/ 10453 h 2835969"/>
                <a:gd name="connsiteX2" fmla="*/ 1682749 w 2891963"/>
                <a:gd name="connsiteY2" fmla="*/ 35907 h 2835969"/>
                <a:gd name="connsiteX3" fmla="*/ 1708336 w 2891963"/>
                <a:gd name="connsiteY3" fmla="*/ 284363 h 2835969"/>
                <a:gd name="connsiteX4" fmla="*/ 1654443 w 2891963"/>
                <a:gd name="connsiteY4" fmla="*/ 331024 h 2835969"/>
                <a:gd name="connsiteX5" fmla="*/ 1646694 w 2891963"/>
                <a:gd name="connsiteY5" fmla="*/ 334519 h 2835969"/>
                <a:gd name="connsiteX6" fmla="*/ 1584973 w 2891963"/>
                <a:gd name="connsiteY6" fmla="*/ 372240 h 2835969"/>
                <a:gd name="connsiteX7" fmla="*/ 1456191 w 2891963"/>
                <a:gd name="connsiteY7" fmla="*/ 470228 h 2835969"/>
                <a:gd name="connsiteX8" fmla="*/ 1427957 w 2891963"/>
                <a:gd name="connsiteY8" fmla="*/ 496507 h 2835969"/>
                <a:gd name="connsiteX9" fmla="*/ 1436811 w 2891963"/>
                <a:gd name="connsiteY9" fmla="*/ 497259 h 2835969"/>
                <a:gd name="connsiteX10" fmla="*/ 1471963 w 2891963"/>
                <a:gd name="connsiteY10" fmla="*/ 475750 h 2835969"/>
                <a:gd name="connsiteX11" fmla="*/ 2282831 w 2891963"/>
                <a:gd name="connsiteY11" fmla="*/ 280543 h 2835969"/>
                <a:gd name="connsiteX12" fmla="*/ 2420488 w 2891963"/>
                <a:gd name="connsiteY12" fmla="*/ 291152 h 2835969"/>
                <a:gd name="connsiteX13" fmla="*/ 2430969 w 2891963"/>
                <a:gd name="connsiteY13" fmla="*/ 291269 h 2835969"/>
                <a:gd name="connsiteX14" fmla="*/ 2502394 w 2891963"/>
                <a:gd name="connsiteY14" fmla="*/ 314724 h 2835969"/>
                <a:gd name="connsiteX15" fmla="*/ 2568127 w 2891963"/>
                <a:gd name="connsiteY15" fmla="*/ 578943 h 2835969"/>
                <a:gd name="connsiteX16" fmla="*/ 2377864 w 2891963"/>
                <a:gd name="connsiteY16" fmla="*/ 677578 h 2835969"/>
                <a:gd name="connsiteX17" fmla="*/ 2358380 w 2891963"/>
                <a:gd name="connsiteY17" fmla="*/ 673379 h 2835969"/>
                <a:gd name="connsiteX18" fmla="*/ 2270254 w 2891963"/>
                <a:gd name="connsiteY18" fmla="*/ 666586 h 2835969"/>
                <a:gd name="connsiteX19" fmla="*/ 1720821 w 2891963"/>
                <a:gd name="connsiteY19" fmla="*/ 781834 h 2835969"/>
                <a:gd name="connsiteX20" fmla="*/ 1686815 w 2891963"/>
                <a:gd name="connsiteY20" fmla="*/ 799780 h 2835969"/>
                <a:gd name="connsiteX21" fmla="*/ 1738472 w 2891963"/>
                <a:gd name="connsiteY21" fmla="*/ 782664 h 2835969"/>
                <a:gd name="connsiteX22" fmla="*/ 2615656 w 2891963"/>
                <a:gd name="connsiteY22" fmla="*/ 791084 h 2835969"/>
                <a:gd name="connsiteX23" fmla="*/ 2734548 w 2891963"/>
                <a:gd name="connsiteY23" fmla="*/ 832416 h 2835969"/>
                <a:gd name="connsiteX24" fmla="*/ 2744147 w 2891963"/>
                <a:gd name="connsiteY24" fmla="*/ 834683 h 2835969"/>
                <a:gd name="connsiteX25" fmla="*/ 2783479 w 2891963"/>
                <a:gd name="connsiteY25" fmla="*/ 852552 h 2835969"/>
                <a:gd name="connsiteX26" fmla="*/ 2865065 w 2891963"/>
                <a:gd name="connsiteY26" fmla="*/ 1137956 h 2835969"/>
                <a:gd name="connsiteX27" fmla="*/ 2616439 w 2891963"/>
                <a:gd name="connsiteY27" fmla="*/ 1227874 h 2835969"/>
                <a:gd name="connsiteX28" fmla="*/ 2588578 w 2891963"/>
                <a:gd name="connsiteY28" fmla="*/ 1215217 h 2835969"/>
                <a:gd name="connsiteX29" fmla="*/ 2588000 w 2891963"/>
                <a:gd name="connsiteY29" fmla="*/ 1216679 h 2835969"/>
                <a:gd name="connsiteX30" fmla="*/ 1942098 w 2891963"/>
                <a:gd name="connsiteY30" fmla="*/ 1156902 h 2835969"/>
                <a:gd name="connsiteX31" fmla="*/ 1864254 w 2891963"/>
                <a:gd name="connsiteY31" fmla="*/ 1175230 h 2835969"/>
                <a:gd name="connsiteX32" fmla="*/ 1941231 w 2891963"/>
                <a:gd name="connsiteY32" fmla="*/ 1173015 h 2835969"/>
                <a:gd name="connsiteX33" fmla="*/ 2492381 w 2891963"/>
                <a:gd name="connsiteY33" fmla="*/ 1309259 h 2835969"/>
                <a:gd name="connsiteX34" fmla="*/ 2590168 w 2891963"/>
                <a:gd name="connsiteY34" fmla="*/ 1363044 h 2835969"/>
                <a:gd name="connsiteX35" fmla="*/ 2684266 w 2891963"/>
                <a:gd name="connsiteY35" fmla="*/ 1425785 h 2835969"/>
                <a:gd name="connsiteX36" fmla="*/ 2684155 w 2891963"/>
                <a:gd name="connsiteY36" fmla="*/ 1425937 h 2835969"/>
                <a:gd name="connsiteX37" fmla="*/ 2696288 w 2891963"/>
                <a:gd name="connsiteY37" fmla="*/ 1433228 h 2835969"/>
                <a:gd name="connsiteX38" fmla="*/ 2758015 w 2891963"/>
                <a:gd name="connsiteY38" fmla="*/ 1669821 h 2835969"/>
                <a:gd name="connsiteX39" fmla="*/ 2498078 w 2891963"/>
                <a:gd name="connsiteY39" fmla="*/ 1757876 h 2835969"/>
                <a:gd name="connsiteX40" fmla="*/ 2463885 w 2891963"/>
                <a:gd name="connsiteY40" fmla="*/ 1737330 h 2835969"/>
                <a:gd name="connsiteX41" fmla="*/ 2454685 w 2891963"/>
                <a:gd name="connsiteY41" fmla="*/ 1728995 h 2835969"/>
                <a:gd name="connsiteX42" fmla="*/ 2393254 w 2891963"/>
                <a:gd name="connsiteY42" fmla="*/ 1688035 h 2835969"/>
                <a:gd name="connsiteX43" fmla="*/ 1424353 w 2891963"/>
                <a:gd name="connsiteY43" fmla="*/ 1687313 h 2835969"/>
                <a:gd name="connsiteX44" fmla="*/ 1377112 w 2891963"/>
                <a:gd name="connsiteY44" fmla="*/ 1718511 h 2835969"/>
                <a:gd name="connsiteX45" fmla="*/ 1400906 w 2891963"/>
                <a:gd name="connsiteY45" fmla="*/ 1753149 h 2835969"/>
                <a:gd name="connsiteX46" fmla="*/ 1873515 w 2891963"/>
                <a:gd name="connsiteY46" fmla="*/ 2061324 h 2835969"/>
                <a:gd name="connsiteX47" fmla="*/ 1873348 w 2891963"/>
                <a:gd name="connsiteY47" fmla="*/ 2062004 h 2835969"/>
                <a:gd name="connsiteX48" fmla="*/ 1899531 w 2891963"/>
                <a:gd name="connsiteY48" fmla="*/ 2068694 h 2835969"/>
                <a:gd name="connsiteX49" fmla="*/ 2049661 w 2891963"/>
                <a:gd name="connsiteY49" fmla="*/ 2271972 h 2835969"/>
                <a:gd name="connsiteX50" fmla="*/ 1832998 w 2891963"/>
                <a:gd name="connsiteY50" fmla="*/ 2511907 h 2835969"/>
                <a:gd name="connsiteX51" fmla="*/ 1786755 w 2891963"/>
                <a:gd name="connsiteY51" fmla="*/ 2509607 h 2835969"/>
                <a:gd name="connsiteX52" fmla="*/ 1763910 w 2891963"/>
                <a:gd name="connsiteY52" fmla="*/ 2503771 h 2835969"/>
                <a:gd name="connsiteX53" fmla="*/ 1763419 w 2891963"/>
                <a:gd name="connsiteY53" fmla="*/ 2505748 h 2835969"/>
                <a:gd name="connsiteX54" fmla="*/ 1200297 w 2891963"/>
                <a:gd name="connsiteY54" fmla="*/ 2207234 h 2835969"/>
                <a:gd name="connsiteX55" fmla="*/ 1195865 w 2891963"/>
                <a:gd name="connsiteY55" fmla="*/ 2202844 h 2835969"/>
                <a:gd name="connsiteX56" fmla="*/ 1188849 w 2891963"/>
                <a:gd name="connsiteY56" fmla="*/ 2203355 h 2835969"/>
                <a:gd name="connsiteX57" fmla="*/ 808005 w 2891963"/>
                <a:gd name="connsiteY57" fmla="*/ 2143441 h 2835969"/>
                <a:gd name="connsiteX58" fmla="*/ 778542 w 2891963"/>
                <a:gd name="connsiteY58" fmla="*/ 2130384 h 2835969"/>
                <a:gd name="connsiteX59" fmla="*/ 363956 w 2891963"/>
                <a:gd name="connsiteY59" fmla="*/ 2819705 h 2835969"/>
                <a:gd name="connsiteX60" fmla="*/ 37777 w 2891963"/>
                <a:gd name="connsiteY60" fmla="*/ 2835969 h 2835969"/>
                <a:gd name="connsiteX61" fmla="*/ 0 w 2891963"/>
                <a:gd name="connsiteY61" fmla="*/ 2112134 h 2835969"/>
                <a:gd name="connsiteX62" fmla="*/ 238392 w 2891963"/>
                <a:gd name="connsiteY62" fmla="*/ 1575747 h 2835969"/>
                <a:gd name="connsiteX63" fmla="*/ 245484 w 2891963"/>
                <a:gd name="connsiteY63" fmla="*/ 1522751 h 2835969"/>
                <a:gd name="connsiteX64" fmla="*/ 617408 w 2891963"/>
                <a:gd name="connsiteY64" fmla="*/ 876545 h 2835969"/>
                <a:gd name="connsiteX65" fmla="*/ 812309 w 2891963"/>
                <a:gd name="connsiteY65" fmla="*/ 710236 h 2835969"/>
                <a:gd name="connsiteX66" fmla="*/ 863251 w 2891963"/>
                <a:gd name="connsiteY66" fmla="*/ 676629 h 2835969"/>
                <a:gd name="connsiteX67" fmla="*/ 904130 w 2891963"/>
                <a:gd name="connsiteY67" fmla="*/ 601110 h 2835969"/>
                <a:gd name="connsiteX68" fmla="*/ 1393789 w 2891963"/>
                <a:gd name="connsiteY68" fmla="*/ 83250 h 2835969"/>
                <a:gd name="connsiteX69" fmla="*/ 1477073 w 2891963"/>
                <a:gd name="connsiteY69" fmla="*/ 32349 h 2835969"/>
                <a:gd name="connsiteX70" fmla="*/ 1489264 w 2891963"/>
                <a:gd name="connsiteY70" fmla="*/ 23735 h 2835969"/>
                <a:gd name="connsiteX71" fmla="*/ 1562175 w 2891963"/>
                <a:gd name="connsiteY71" fmla="*/ 725 h 2835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891963" h="2835969">
                  <a:moveTo>
                    <a:pt x="1562175" y="725"/>
                  </a:moveTo>
                  <a:cubicBezTo>
                    <a:pt x="1587457" y="-1576"/>
                    <a:pt x="1613088" y="1578"/>
                    <a:pt x="1637179" y="10453"/>
                  </a:cubicBezTo>
                  <a:cubicBezTo>
                    <a:pt x="1653240" y="16368"/>
                    <a:pt x="1668616" y="24828"/>
                    <a:pt x="1682749" y="35907"/>
                  </a:cubicBezTo>
                  <a:cubicBezTo>
                    <a:pt x="1758127" y="94992"/>
                    <a:pt x="1769583" y="206228"/>
                    <a:pt x="1708336" y="284363"/>
                  </a:cubicBezTo>
                  <a:cubicBezTo>
                    <a:pt x="1693025" y="303895"/>
                    <a:pt x="1674619" y="319511"/>
                    <a:pt x="1654443" y="331024"/>
                  </a:cubicBezTo>
                  <a:lnTo>
                    <a:pt x="1646694" y="334519"/>
                  </a:lnTo>
                  <a:lnTo>
                    <a:pt x="1584973" y="372240"/>
                  </a:lnTo>
                  <a:cubicBezTo>
                    <a:pt x="1539605" y="402238"/>
                    <a:pt x="1496623" y="435003"/>
                    <a:pt x="1456191" y="470228"/>
                  </a:cubicBezTo>
                  <a:lnTo>
                    <a:pt x="1427957" y="496507"/>
                  </a:lnTo>
                  <a:lnTo>
                    <a:pt x="1436811" y="497259"/>
                  </a:lnTo>
                  <a:lnTo>
                    <a:pt x="1471963" y="475750"/>
                  </a:lnTo>
                  <a:cubicBezTo>
                    <a:pt x="1714750" y="341488"/>
                    <a:pt x="1993736" y="270951"/>
                    <a:pt x="2282831" y="280543"/>
                  </a:cubicBezTo>
                  <a:lnTo>
                    <a:pt x="2420488" y="291152"/>
                  </a:lnTo>
                  <a:lnTo>
                    <a:pt x="2430969" y="291269"/>
                  </a:lnTo>
                  <a:cubicBezTo>
                    <a:pt x="2455513" y="293989"/>
                    <a:pt x="2479788" y="301673"/>
                    <a:pt x="2502394" y="314724"/>
                  </a:cubicBezTo>
                  <a:cubicBezTo>
                    <a:pt x="2592807" y="366924"/>
                    <a:pt x="2622239" y="485220"/>
                    <a:pt x="2568127" y="578943"/>
                  </a:cubicBezTo>
                  <a:cubicBezTo>
                    <a:pt x="2527545" y="649234"/>
                    <a:pt x="2451495" y="685739"/>
                    <a:pt x="2377864" y="677578"/>
                  </a:cubicBezTo>
                  <a:lnTo>
                    <a:pt x="2358380" y="673379"/>
                  </a:lnTo>
                  <a:lnTo>
                    <a:pt x="2270254" y="666586"/>
                  </a:lnTo>
                  <a:cubicBezTo>
                    <a:pt x="2076484" y="660158"/>
                    <a:pt x="1888733" y="701469"/>
                    <a:pt x="1720821" y="781834"/>
                  </a:cubicBezTo>
                  <a:lnTo>
                    <a:pt x="1686815" y="799780"/>
                  </a:lnTo>
                  <a:lnTo>
                    <a:pt x="1738472" y="782664"/>
                  </a:lnTo>
                  <a:cubicBezTo>
                    <a:pt x="2020445" y="703593"/>
                    <a:pt x="2324431" y="703179"/>
                    <a:pt x="2615656" y="791084"/>
                  </a:cubicBezTo>
                  <a:lnTo>
                    <a:pt x="2734548" y="832416"/>
                  </a:lnTo>
                  <a:lnTo>
                    <a:pt x="2744147" y="834683"/>
                  </a:lnTo>
                  <a:cubicBezTo>
                    <a:pt x="2757549" y="839249"/>
                    <a:pt x="2770725" y="845188"/>
                    <a:pt x="2783479" y="852552"/>
                  </a:cubicBezTo>
                  <a:cubicBezTo>
                    <a:pt x="2885528" y="911470"/>
                    <a:pt x="2922054" y="1039249"/>
                    <a:pt x="2865065" y="1137956"/>
                  </a:cubicBezTo>
                  <a:cubicBezTo>
                    <a:pt x="2815199" y="1224327"/>
                    <a:pt x="2710259" y="1259819"/>
                    <a:pt x="2616439" y="1227874"/>
                  </a:cubicBezTo>
                  <a:lnTo>
                    <a:pt x="2588578" y="1215217"/>
                  </a:lnTo>
                  <a:cubicBezTo>
                    <a:pt x="2588385" y="1215703"/>
                    <a:pt x="2588193" y="1216193"/>
                    <a:pt x="2588000" y="1216679"/>
                  </a:cubicBezTo>
                  <a:cubicBezTo>
                    <a:pt x="2377211" y="1133491"/>
                    <a:pt x="2153469" y="1115909"/>
                    <a:pt x="1942098" y="1156902"/>
                  </a:cubicBezTo>
                  <a:lnTo>
                    <a:pt x="1864254" y="1175230"/>
                  </a:lnTo>
                  <a:lnTo>
                    <a:pt x="1941231" y="1173015"/>
                  </a:lnTo>
                  <a:cubicBezTo>
                    <a:pt x="2130047" y="1177713"/>
                    <a:pt x="2318367" y="1222962"/>
                    <a:pt x="2492381" y="1309259"/>
                  </a:cubicBezTo>
                  <a:cubicBezTo>
                    <a:pt x="2525529" y="1325697"/>
                    <a:pt x="2558156" y="1343623"/>
                    <a:pt x="2590168" y="1363044"/>
                  </a:cubicBezTo>
                  <a:cubicBezTo>
                    <a:pt x="2622179" y="1382463"/>
                    <a:pt x="2653579" y="1403377"/>
                    <a:pt x="2684266" y="1425785"/>
                  </a:cubicBezTo>
                  <a:cubicBezTo>
                    <a:pt x="2684228" y="1425837"/>
                    <a:pt x="2684192" y="1425886"/>
                    <a:pt x="2684155" y="1425937"/>
                  </a:cubicBezTo>
                  <a:lnTo>
                    <a:pt x="2696288" y="1433228"/>
                  </a:lnTo>
                  <a:cubicBezTo>
                    <a:pt x="2769720" y="1487845"/>
                    <a:pt x="2797645" y="1586412"/>
                    <a:pt x="2758015" y="1669821"/>
                  </a:cubicBezTo>
                  <a:cubicBezTo>
                    <a:pt x="2712724" y="1765143"/>
                    <a:pt x="2596344" y="1804566"/>
                    <a:pt x="2498078" y="1757876"/>
                  </a:cubicBezTo>
                  <a:cubicBezTo>
                    <a:pt x="2485794" y="1752039"/>
                    <a:pt x="2474376" y="1745133"/>
                    <a:pt x="2463885" y="1737330"/>
                  </a:cubicBezTo>
                  <a:lnTo>
                    <a:pt x="2454685" y="1728995"/>
                  </a:lnTo>
                  <a:lnTo>
                    <a:pt x="2393254" y="1688035"/>
                  </a:lnTo>
                  <a:cubicBezTo>
                    <a:pt x="2094418" y="1506752"/>
                    <a:pt x="1720307" y="1508374"/>
                    <a:pt x="1424353" y="1687313"/>
                  </a:cubicBezTo>
                  <a:lnTo>
                    <a:pt x="1377112" y="1718511"/>
                  </a:lnTo>
                  <a:lnTo>
                    <a:pt x="1400906" y="1753149"/>
                  </a:lnTo>
                  <a:cubicBezTo>
                    <a:pt x="1518072" y="1904748"/>
                    <a:pt x="1683951" y="2014364"/>
                    <a:pt x="1873515" y="2061324"/>
                  </a:cubicBezTo>
                  <a:lnTo>
                    <a:pt x="1873348" y="2062004"/>
                  </a:lnTo>
                  <a:lnTo>
                    <a:pt x="1899531" y="2068694"/>
                  </a:lnTo>
                  <a:cubicBezTo>
                    <a:pt x="1983227" y="2099185"/>
                    <a:pt x="2044848" y="2177401"/>
                    <a:pt x="2049661" y="2271972"/>
                  </a:cubicBezTo>
                  <a:cubicBezTo>
                    <a:pt x="2056078" y="2398067"/>
                    <a:pt x="1959075" y="2505490"/>
                    <a:pt x="1832998" y="2511907"/>
                  </a:cubicBezTo>
                  <a:cubicBezTo>
                    <a:pt x="1817237" y="2512708"/>
                    <a:pt x="1801769" y="2511894"/>
                    <a:pt x="1786755" y="2509607"/>
                  </a:cubicBezTo>
                  <a:lnTo>
                    <a:pt x="1763910" y="2503771"/>
                  </a:lnTo>
                  <a:cubicBezTo>
                    <a:pt x="1763745" y="2504430"/>
                    <a:pt x="1763583" y="2505090"/>
                    <a:pt x="1763419" y="2505748"/>
                  </a:cubicBezTo>
                  <a:cubicBezTo>
                    <a:pt x="1551438" y="2453236"/>
                    <a:pt x="1358771" y="2349634"/>
                    <a:pt x="1200297" y="2207234"/>
                  </a:cubicBezTo>
                  <a:lnTo>
                    <a:pt x="1195865" y="2202844"/>
                  </a:lnTo>
                  <a:lnTo>
                    <a:pt x="1188849" y="2203355"/>
                  </a:lnTo>
                  <a:cubicBezTo>
                    <a:pt x="1053814" y="2208296"/>
                    <a:pt x="923883" y="2188458"/>
                    <a:pt x="808005" y="2143441"/>
                  </a:cubicBezTo>
                  <a:lnTo>
                    <a:pt x="778542" y="2130384"/>
                  </a:lnTo>
                  <a:cubicBezTo>
                    <a:pt x="693594" y="2228871"/>
                    <a:pt x="480853" y="2680227"/>
                    <a:pt x="363956" y="2819705"/>
                  </a:cubicBezTo>
                  <a:lnTo>
                    <a:pt x="37777" y="2835969"/>
                  </a:lnTo>
                  <a:lnTo>
                    <a:pt x="0" y="2112134"/>
                  </a:lnTo>
                  <a:cubicBezTo>
                    <a:pt x="178710" y="1792124"/>
                    <a:pt x="192169" y="1705559"/>
                    <a:pt x="238392" y="1575747"/>
                  </a:cubicBezTo>
                  <a:lnTo>
                    <a:pt x="245484" y="1522751"/>
                  </a:lnTo>
                  <a:cubicBezTo>
                    <a:pt x="282729" y="1317997"/>
                    <a:pt x="412462" y="1081491"/>
                    <a:pt x="617408" y="876545"/>
                  </a:cubicBezTo>
                  <a:cubicBezTo>
                    <a:pt x="680029" y="813923"/>
                    <a:pt x="745599" y="758322"/>
                    <a:pt x="812309" y="710236"/>
                  </a:cubicBezTo>
                  <a:lnTo>
                    <a:pt x="863251" y="676629"/>
                  </a:lnTo>
                  <a:cubicBezTo>
                    <a:pt x="876879" y="651456"/>
                    <a:pt x="890503" y="626283"/>
                    <a:pt x="904130" y="601110"/>
                  </a:cubicBezTo>
                  <a:cubicBezTo>
                    <a:pt x="1023802" y="396151"/>
                    <a:pt x="1190046" y="217971"/>
                    <a:pt x="1393789" y="83250"/>
                  </a:cubicBezTo>
                  <a:lnTo>
                    <a:pt x="1477073" y="32349"/>
                  </a:lnTo>
                  <a:lnTo>
                    <a:pt x="1489264" y="23735"/>
                  </a:lnTo>
                  <a:cubicBezTo>
                    <a:pt x="1511959" y="10785"/>
                    <a:pt x="1536893" y="3027"/>
                    <a:pt x="1562175" y="725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F537552-1023-71BC-0F5B-2003173766C6}"/>
                </a:ext>
              </a:extLst>
            </p:cNvPr>
            <p:cNvSpPr/>
            <p:nvPr/>
          </p:nvSpPr>
          <p:spPr bwMode="auto">
            <a:xfrm>
              <a:off x="6636333" y="3770360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108D692C-4468-7346-5603-0078F77A6E15}"/>
                </a:ext>
              </a:extLst>
            </p:cNvPr>
            <p:cNvSpPr/>
            <p:nvPr/>
          </p:nvSpPr>
          <p:spPr bwMode="auto">
            <a:xfrm rot="1800000">
              <a:off x="7371471" y="4572647"/>
              <a:ext cx="330119" cy="794235"/>
            </a:xfrm>
            <a:custGeom>
              <a:avLst/>
              <a:gdLst>
                <a:gd name="connsiteX0" fmla="*/ 107951 w 298392"/>
                <a:gd name="connsiteY0" fmla="*/ 387951 h 775902"/>
                <a:gd name="connsiteX1" fmla="*/ 298392 w 298392"/>
                <a:gd name="connsiteY1" fmla="*/ 0 h 775902"/>
                <a:gd name="connsiteX2" fmla="*/ 157026 w 298392"/>
                <a:gd name="connsiteY2" fmla="*/ 387951 h 775902"/>
                <a:gd name="connsiteX3" fmla="*/ 298392 w 298392"/>
                <a:gd name="connsiteY3" fmla="*/ 775902 h 775902"/>
                <a:gd name="connsiteX4" fmla="*/ 107951 w 298392"/>
                <a:gd name="connsiteY4" fmla="*/ 387951 h 775902"/>
                <a:gd name="connsiteX5" fmla="*/ 0 w 298392"/>
                <a:gd name="connsiteY5" fmla="*/ 387951 h 775902"/>
                <a:gd name="connsiteX6" fmla="*/ 190441 w 298392"/>
                <a:gd name="connsiteY6" fmla="*/ 0 h 775902"/>
                <a:gd name="connsiteX7" fmla="*/ 49075 w 298392"/>
                <a:gd name="connsiteY7" fmla="*/ 387951 h 775902"/>
                <a:gd name="connsiteX8" fmla="*/ 190441 w 298392"/>
                <a:gd name="connsiteY8" fmla="*/ 775902 h 775902"/>
                <a:gd name="connsiteX9" fmla="*/ 0 w 298392"/>
                <a:gd name="connsiteY9" fmla="*/ 387951 h 77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92" h="775902">
                  <a:moveTo>
                    <a:pt x="107951" y="387951"/>
                  </a:moveTo>
                  <a:cubicBezTo>
                    <a:pt x="107951" y="173692"/>
                    <a:pt x="193214" y="0"/>
                    <a:pt x="298392" y="0"/>
                  </a:cubicBezTo>
                  <a:cubicBezTo>
                    <a:pt x="214448" y="51715"/>
                    <a:pt x="157026" y="209298"/>
                    <a:pt x="157026" y="387951"/>
                  </a:cubicBezTo>
                  <a:cubicBezTo>
                    <a:pt x="157026" y="566604"/>
                    <a:pt x="214448" y="724187"/>
                    <a:pt x="298392" y="775902"/>
                  </a:cubicBezTo>
                  <a:cubicBezTo>
                    <a:pt x="193214" y="775902"/>
                    <a:pt x="107951" y="602210"/>
                    <a:pt x="107951" y="387951"/>
                  </a:cubicBezTo>
                  <a:close/>
                  <a:moveTo>
                    <a:pt x="0" y="387951"/>
                  </a:moveTo>
                  <a:cubicBezTo>
                    <a:pt x="0" y="173692"/>
                    <a:pt x="85263" y="0"/>
                    <a:pt x="190441" y="0"/>
                  </a:cubicBezTo>
                  <a:cubicBezTo>
                    <a:pt x="106497" y="51715"/>
                    <a:pt x="49075" y="209298"/>
                    <a:pt x="49075" y="387951"/>
                  </a:cubicBezTo>
                  <a:cubicBezTo>
                    <a:pt x="49075" y="566604"/>
                    <a:pt x="106497" y="724187"/>
                    <a:pt x="190441" y="775902"/>
                  </a:cubicBezTo>
                  <a:cubicBezTo>
                    <a:pt x="85263" y="775902"/>
                    <a:pt x="0" y="602210"/>
                    <a:pt x="0" y="387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ED7E157D-76DA-CE6D-6141-5D8406178FDD}"/>
                </a:ext>
              </a:extLst>
            </p:cNvPr>
            <p:cNvSpPr/>
            <p:nvPr/>
          </p:nvSpPr>
          <p:spPr bwMode="auto">
            <a:xfrm>
              <a:off x="6692484" y="3822150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3B8F5E77-72FF-3967-9D0D-A060D13E2716}"/>
              </a:ext>
            </a:extLst>
          </p:cNvPr>
          <p:cNvGrpSpPr/>
          <p:nvPr/>
        </p:nvGrpSpPr>
        <p:grpSpPr>
          <a:xfrm>
            <a:off x="3732680" y="955664"/>
            <a:ext cx="2490864" cy="2490864"/>
            <a:chOff x="3642721" y="881523"/>
            <a:chExt cx="2735056" cy="2735056"/>
          </a:xfrm>
        </p:grpSpPr>
        <p:sp>
          <p:nvSpPr>
            <p:cNvPr id="43" name="四角形: 角を丸くする 42">
              <a:extLst>
                <a:ext uri="{FF2B5EF4-FFF2-40B4-BE49-F238E27FC236}">
                  <a16:creationId xmlns:a16="http://schemas.microsoft.com/office/drawing/2014/main" id="{5BD2E9CC-884F-B5A7-4406-7BE2ECC2ABE3}"/>
                </a:ext>
              </a:extLst>
            </p:cNvPr>
            <p:cNvSpPr/>
            <p:nvPr/>
          </p:nvSpPr>
          <p:spPr bwMode="auto">
            <a:xfrm>
              <a:off x="3642721" y="881523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6EDA5EFA-C33F-FF26-A61E-5AE5CC333ECB}"/>
                </a:ext>
              </a:extLst>
            </p:cNvPr>
            <p:cNvSpPr/>
            <p:nvPr/>
          </p:nvSpPr>
          <p:spPr bwMode="auto">
            <a:xfrm>
              <a:off x="3830300" y="1069102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5" name="グループ化 1">
              <a:extLst>
                <a:ext uri="{FF2B5EF4-FFF2-40B4-BE49-F238E27FC236}">
                  <a16:creationId xmlns:a16="http://schemas.microsoft.com/office/drawing/2014/main" id="{B9FBE687-9F1A-D710-92E7-64FE932C8A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98582" y="2410186"/>
              <a:ext cx="995414" cy="782221"/>
              <a:chOff x="720725" y="439738"/>
              <a:chExt cx="1008063" cy="792162"/>
            </a:xfrm>
          </p:grpSpPr>
          <p:sp>
            <p:nvSpPr>
              <p:cNvPr id="49" name="Freeform 15">
                <a:extLst>
                  <a:ext uri="{FF2B5EF4-FFF2-40B4-BE49-F238E27FC236}">
                    <a16:creationId xmlns:a16="http://schemas.microsoft.com/office/drawing/2014/main" id="{65CE87B5-B7D0-2A5D-CBD1-E072A7B7A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25" y="439738"/>
                <a:ext cx="1008063" cy="792162"/>
              </a:xfrm>
              <a:custGeom>
                <a:avLst/>
                <a:gdLst>
                  <a:gd name="T0" fmla="*/ 2147483647 w 635"/>
                  <a:gd name="T1" fmla="*/ 0 h 499"/>
                  <a:gd name="T2" fmla="*/ 2147483647 w 635"/>
                  <a:gd name="T3" fmla="*/ 2147483647 h 499"/>
                  <a:gd name="T4" fmla="*/ 0 w 635"/>
                  <a:gd name="T5" fmla="*/ 2147483647 h 499"/>
                  <a:gd name="T6" fmla="*/ 2147483647 w 635"/>
                  <a:gd name="T7" fmla="*/ 2147483647 h 499"/>
                  <a:gd name="T8" fmla="*/ 2147483647 w 635"/>
                  <a:gd name="T9" fmla="*/ 2147483647 h 499"/>
                  <a:gd name="T10" fmla="*/ 2147483647 w 635"/>
                  <a:gd name="T11" fmla="*/ 2147483647 h 499"/>
                  <a:gd name="T12" fmla="*/ 2147483647 w 635"/>
                  <a:gd name="T13" fmla="*/ 2147483647 h 499"/>
                  <a:gd name="T14" fmla="*/ 2147483647 w 635"/>
                  <a:gd name="T15" fmla="*/ 2147483647 h 499"/>
                  <a:gd name="T16" fmla="*/ 2147483647 w 635"/>
                  <a:gd name="T17" fmla="*/ 2147483647 h 499"/>
                  <a:gd name="T18" fmla="*/ 2147483647 w 635"/>
                  <a:gd name="T19" fmla="*/ 2147483647 h 499"/>
                  <a:gd name="T20" fmla="*/ 2147483647 w 635"/>
                  <a:gd name="T21" fmla="*/ 2147483647 h 499"/>
                  <a:gd name="T22" fmla="*/ 2147483647 w 635"/>
                  <a:gd name="T23" fmla="*/ 2147483647 h 499"/>
                  <a:gd name="T24" fmla="*/ 2147483647 w 635"/>
                  <a:gd name="T25" fmla="*/ 2147483647 h 499"/>
                  <a:gd name="T26" fmla="*/ 2147483647 w 635"/>
                  <a:gd name="T27" fmla="*/ 2147483647 h 499"/>
                  <a:gd name="T28" fmla="*/ 2147483647 w 635"/>
                  <a:gd name="T29" fmla="*/ 2147483647 h 499"/>
                  <a:gd name="T30" fmla="*/ 2147483647 w 635"/>
                  <a:gd name="T31" fmla="*/ 2147483647 h 499"/>
                  <a:gd name="T32" fmla="*/ 2147483647 w 635"/>
                  <a:gd name="T33" fmla="*/ 2147483647 h 499"/>
                  <a:gd name="T34" fmla="*/ 2147483647 w 635"/>
                  <a:gd name="T35" fmla="*/ 0 h 499"/>
                  <a:gd name="T36" fmla="*/ 2147483647 w 635"/>
                  <a:gd name="T37" fmla="*/ 2147483647 h 499"/>
                  <a:gd name="T38" fmla="*/ 2147483647 w 635"/>
                  <a:gd name="T39" fmla="*/ 0 h 499"/>
                  <a:gd name="T40" fmla="*/ 2147483647 w 635"/>
                  <a:gd name="T41" fmla="*/ 2147483647 h 499"/>
                  <a:gd name="T42" fmla="*/ 2147483647 w 635"/>
                  <a:gd name="T43" fmla="*/ 0 h 49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35" h="499">
                    <a:moveTo>
                      <a:pt x="181" y="0"/>
                    </a:moveTo>
                    <a:lnTo>
                      <a:pt x="136" y="137"/>
                    </a:lnTo>
                    <a:lnTo>
                      <a:pt x="0" y="182"/>
                    </a:lnTo>
                    <a:lnTo>
                      <a:pt x="90" y="318"/>
                    </a:lnTo>
                    <a:lnTo>
                      <a:pt x="45" y="409"/>
                    </a:lnTo>
                    <a:lnTo>
                      <a:pt x="181" y="454"/>
                    </a:lnTo>
                    <a:lnTo>
                      <a:pt x="181" y="499"/>
                    </a:lnTo>
                    <a:lnTo>
                      <a:pt x="317" y="454"/>
                    </a:lnTo>
                    <a:lnTo>
                      <a:pt x="408" y="499"/>
                    </a:lnTo>
                    <a:lnTo>
                      <a:pt x="498" y="454"/>
                    </a:lnTo>
                    <a:lnTo>
                      <a:pt x="544" y="454"/>
                    </a:lnTo>
                    <a:lnTo>
                      <a:pt x="635" y="363"/>
                    </a:lnTo>
                    <a:lnTo>
                      <a:pt x="544" y="318"/>
                    </a:lnTo>
                    <a:lnTo>
                      <a:pt x="635" y="227"/>
                    </a:lnTo>
                    <a:lnTo>
                      <a:pt x="544" y="182"/>
                    </a:lnTo>
                    <a:lnTo>
                      <a:pt x="544" y="46"/>
                    </a:lnTo>
                    <a:lnTo>
                      <a:pt x="453" y="91"/>
                    </a:lnTo>
                    <a:lnTo>
                      <a:pt x="362" y="0"/>
                    </a:lnTo>
                    <a:lnTo>
                      <a:pt x="317" y="46"/>
                    </a:lnTo>
                    <a:lnTo>
                      <a:pt x="272" y="0"/>
                    </a:lnTo>
                    <a:lnTo>
                      <a:pt x="226" y="4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" name="Freeform 10">
                <a:extLst>
                  <a:ext uri="{FF2B5EF4-FFF2-40B4-BE49-F238E27FC236}">
                    <a16:creationId xmlns:a16="http://schemas.microsoft.com/office/drawing/2014/main" id="{11F38005-9B7D-CC1A-05A8-F0B81C404A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25" y="439738"/>
                <a:ext cx="1008063" cy="792162"/>
              </a:xfrm>
              <a:custGeom>
                <a:avLst/>
                <a:gdLst>
                  <a:gd name="T0" fmla="*/ 2147483647 w 635"/>
                  <a:gd name="T1" fmla="*/ 0 h 499"/>
                  <a:gd name="T2" fmla="*/ 2147483647 w 635"/>
                  <a:gd name="T3" fmla="*/ 2147483647 h 499"/>
                  <a:gd name="T4" fmla="*/ 0 w 635"/>
                  <a:gd name="T5" fmla="*/ 2147483647 h 499"/>
                  <a:gd name="T6" fmla="*/ 2147483647 w 635"/>
                  <a:gd name="T7" fmla="*/ 2147483647 h 499"/>
                  <a:gd name="T8" fmla="*/ 2147483647 w 635"/>
                  <a:gd name="T9" fmla="*/ 2147483647 h 499"/>
                  <a:gd name="T10" fmla="*/ 2147483647 w 635"/>
                  <a:gd name="T11" fmla="*/ 2147483647 h 499"/>
                  <a:gd name="T12" fmla="*/ 2147483647 w 635"/>
                  <a:gd name="T13" fmla="*/ 2147483647 h 499"/>
                  <a:gd name="T14" fmla="*/ 2147483647 w 635"/>
                  <a:gd name="T15" fmla="*/ 2147483647 h 499"/>
                  <a:gd name="T16" fmla="*/ 2147483647 w 635"/>
                  <a:gd name="T17" fmla="*/ 2147483647 h 499"/>
                  <a:gd name="T18" fmla="*/ 2147483647 w 635"/>
                  <a:gd name="T19" fmla="*/ 2147483647 h 499"/>
                  <a:gd name="T20" fmla="*/ 2147483647 w 635"/>
                  <a:gd name="T21" fmla="*/ 2147483647 h 499"/>
                  <a:gd name="T22" fmla="*/ 2147483647 w 635"/>
                  <a:gd name="T23" fmla="*/ 2147483647 h 499"/>
                  <a:gd name="T24" fmla="*/ 2147483647 w 635"/>
                  <a:gd name="T25" fmla="*/ 2147483647 h 499"/>
                  <a:gd name="T26" fmla="*/ 2147483647 w 635"/>
                  <a:gd name="T27" fmla="*/ 2147483647 h 499"/>
                  <a:gd name="T28" fmla="*/ 2147483647 w 635"/>
                  <a:gd name="T29" fmla="*/ 2147483647 h 499"/>
                  <a:gd name="T30" fmla="*/ 2147483647 w 635"/>
                  <a:gd name="T31" fmla="*/ 2147483647 h 499"/>
                  <a:gd name="T32" fmla="*/ 2147483647 w 635"/>
                  <a:gd name="T33" fmla="*/ 2147483647 h 499"/>
                  <a:gd name="T34" fmla="*/ 2147483647 w 635"/>
                  <a:gd name="T35" fmla="*/ 0 h 499"/>
                  <a:gd name="T36" fmla="*/ 2147483647 w 635"/>
                  <a:gd name="T37" fmla="*/ 2147483647 h 499"/>
                  <a:gd name="T38" fmla="*/ 2147483647 w 635"/>
                  <a:gd name="T39" fmla="*/ 0 h 499"/>
                  <a:gd name="T40" fmla="*/ 2147483647 w 635"/>
                  <a:gd name="T41" fmla="*/ 2147483647 h 499"/>
                  <a:gd name="T42" fmla="*/ 2147483647 w 635"/>
                  <a:gd name="T43" fmla="*/ 0 h 49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35" h="499">
                    <a:moveTo>
                      <a:pt x="181" y="0"/>
                    </a:moveTo>
                    <a:lnTo>
                      <a:pt x="136" y="137"/>
                    </a:lnTo>
                    <a:lnTo>
                      <a:pt x="0" y="182"/>
                    </a:lnTo>
                    <a:lnTo>
                      <a:pt x="90" y="318"/>
                    </a:lnTo>
                    <a:lnTo>
                      <a:pt x="45" y="409"/>
                    </a:lnTo>
                    <a:lnTo>
                      <a:pt x="181" y="454"/>
                    </a:lnTo>
                    <a:lnTo>
                      <a:pt x="181" y="499"/>
                    </a:lnTo>
                    <a:lnTo>
                      <a:pt x="317" y="454"/>
                    </a:lnTo>
                    <a:lnTo>
                      <a:pt x="408" y="499"/>
                    </a:lnTo>
                    <a:lnTo>
                      <a:pt x="498" y="454"/>
                    </a:lnTo>
                    <a:lnTo>
                      <a:pt x="544" y="454"/>
                    </a:lnTo>
                    <a:lnTo>
                      <a:pt x="635" y="363"/>
                    </a:lnTo>
                    <a:lnTo>
                      <a:pt x="544" y="318"/>
                    </a:lnTo>
                    <a:lnTo>
                      <a:pt x="635" y="227"/>
                    </a:lnTo>
                    <a:lnTo>
                      <a:pt x="544" y="182"/>
                    </a:lnTo>
                    <a:lnTo>
                      <a:pt x="544" y="46"/>
                    </a:lnTo>
                    <a:lnTo>
                      <a:pt x="453" y="91"/>
                    </a:lnTo>
                    <a:lnTo>
                      <a:pt x="362" y="0"/>
                    </a:lnTo>
                    <a:lnTo>
                      <a:pt x="317" y="46"/>
                    </a:lnTo>
                    <a:lnTo>
                      <a:pt x="272" y="0"/>
                    </a:lnTo>
                    <a:lnTo>
                      <a:pt x="226" y="4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" name="Freeform 11">
                <a:extLst>
                  <a:ext uri="{FF2B5EF4-FFF2-40B4-BE49-F238E27FC236}">
                    <a16:creationId xmlns:a16="http://schemas.microsoft.com/office/drawing/2014/main" id="{7744B74B-B658-67A8-FB69-3B55354877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2163" y="944563"/>
                <a:ext cx="936625" cy="287337"/>
              </a:xfrm>
              <a:custGeom>
                <a:avLst/>
                <a:gdLst>
                  <a:gd name="T0" fmla="*/ 2147483647 w 590"/>
                  <a:gd name="T1" fmla="*/ 0 h 181"/>
                  <a:gd name="T2" fmla="*/ 0 w 590"/>
                  <a:gd name="T3" fmla="*/ 2147483647 h 181"/>
                  <a:gd name="T4" fmla="*/ 2147483647 w 590"/>
                  <a:gd name="T5" fmla="*/ 2147483647 h 181"/>
                  <a:gd name="T6" fmla="*/ 2147483647 w 590"/>
                  <a:gd name="T7" fmla="*/ 2147483647 h 181"/>
                  <a:gd name="T8" fmla="*/ 2147483647 w 590"/>
                  <a:gd name="T9" fmla="*/ 2147483647 h 181"/>
                  <a:gd name="T10" fmla="*/ 2147483647 w 590"/>
                  <a:gd name="T11" fmla="*/ 2147483647 h 181"/>
                  <a:gd name="T12" fmla="*/ 2147483647 w 590"/>
                  <a:gd name="T13" fmla="*/ 2147483647 h 181"/>
                  <a:gd name="T14" fmla="*/ 2147483647 w 590"/>
                  <a:gd name="T15" fmla="*/ 2147483647 h 181"/>
                  <a:gd name="T16" fmla="*/ 2147483647 w 590"/>
                  <a:gd name="T17" fmla="*/ 2147483647 h 181"/>
                  <a:gd name="T18" fmla="*/ 2147483647 w 590"/>
                  <a:gd name="T19" fmla="*/ 2147483647 h 181"/>
                  <a:gd name="T20" fmla="*/ 2147483647 w 590"/>
                  <a:gd name="T21" fmla="*/ 2147483647 h 181"/>
                  <a:gd name="T22" fmla="*/ 2147483647 w 590"/>
                  <a:gd name="T23" fmla="*/ 2147483647 h 181"/>
                  <a:gd name="T24" fmla="*/ 2147483647 w 590"/>
                  <a:gd name="T25" fmla="*/ 2147483647 h 181"/>
                  <a:gd name="T26" fmla="*/ 2147483647 w 590"/>
                  <a:gd name="T27" fmla="*/ 2147483647 h 181"/>
                  <a:gd name="T28" fmla="*/ 2147483647 w 590"/>
                  <a:gd name="T29" fmla="*/ 2147483647 h 181"/>
                  <a:gd name="T30" fmla="*/ 2147483647 w 590"/>
                  <a:gd name="T31" fmla="*/ 2147483647 h 181"/>
                  <a:gd name="T32" fmla="*/ 2147483647 w 590"/>
                  <a:gd name="T33" fmla="*/ 0 h 18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90" h="181">
                    <a:moveTo>
                      <a:pt x="45" y="0"/>
                    </a:moveTo>
                    <a:lnTo>
                      <a:pt x="0" y="91"/>
                    </a:lnTo>
                    <a:lnTo>
                      <a:pt x="136" y="136"/>
                    </a:lnTo>
                    <a:lnTo>
                      <a:pt x="136" y="181"/>
                    </a:lnTo>
                    <a:lnTo>
                      <a:pt x="272" y="136"/>
                    </a:lnTo>
                    <a:lnTo>
                      <a:pt x="363" y="181"/>
                    </a:lnTo>
                    <a:lnTo>
                      <a:pt x="453" y="136"/>
                    </a:lnTo>
                    <a:lnTo>
                      <a:pt x="499" y="136"/>
                    </a:lnTo>
                    <a:lnTo>
                      <a:pt x="590" y="45"/>
                    </a:lnTo>
                    <a:lnTo>
                      <a:pt x="499" y="91"/>
                    </a:lnTo>
                    <a:lnTo>
                      <a:pt x="453" y="91"/>
                    </a:lnTo>
                    <a:lnTo>
                      <a:pt x="363" y="136"/>
                    </a:lnTo>
                    <a:lnTo>
                      <a:pt x="272" y="91"/>
                    </a:lnTo>
                    <a:lnTo>
                      <a:pt x="181" y="136"/>
                    </a:lnTo>
                    <a:lnTo>
                      <a:pt x="136" y="45"/>
                    </a:lnTo>
                    <a:lnTo>
                      <a:pt x="45" y="4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" name="Freeform 12">
                <a:extLst>
                  <a:ext uri="{FF2B5EF4-FFF2-40B4-BE49-F238E27FC236}">
                    <a16:creationId xmlns:a16="http://schemas.microsoft.com/office/drawing/2014/main" id="{7F6FA8D4-ED95-BEDE-157F-52DA313CD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3600" y="512763"/>
                <a:ext cx="720725" cy="647700"/>
              </a:xfrm>
              <a:custGeom>
                <a:avLst/>
                <a:gdLst>
                  <a:gd name="T0" fmla="*/ 2147483647 w 454"/>
                  <a:gd name="T1" fmla="*/ 2147483647 h 408"/>
                  <a:gd name="T2" fmla="*/ 2147483647 w 454"/>
                  <a:gd name="T3" fmla="*/ 2147483647 h 408"/>
                  <a:gd name="T4" fmla="*/ 0 w 454"/>
                  <a:gd name="T5" fmla="*/ 2147483647 h 408"/>
                  <a:gd name="T6" fmla="*/ 2147483647 w 454"/>
                  <a:gd name="T7" fmla="*/ 2147483647 h 408"/>
                  <a:gd name="T8" fmla="*/ 2147483647 w 454"/>
                  <a:gd name="T9" fmla="*/ 2147483647 h 408"/>
                  <a:gd name="T10" fmla="*/ 2147483647 w 454"/>
                  <a:gd name="T11" fmla="*/ 2147483647 h 408"/>
                  <a:gd name="T12" fmla="*/ 2147483647 w 454"/>
                  <a:gd name="T13" fmla="*/ 2147483647 h 408"/>
                  <a:gd name="T14" fmla="*/ 2147483647 w 454"/>
                  <a:gd name="T15" fmla="*/ 2147483647 h 408"/>
                  <a:gd name="T16" fmla="*/ 2147483647 w 454"/>
                  <a:gd name="T17" fmla="*/ 2147483647 h 408"/>
                  <a:gd name="T18" fmla="*/ 2147483647 w 454"/>
                  <a:gd name="T19" fmla="*/ 2147483647 h 408"/>
                  <a:gd name="T20" fmla="*/ 2147483647 w 454"/>
                  <a:gd name="T21" fmla="*/ 2147483647 h 408"/>
                  <a:gd name="T22" fmla="*/ 2147483647 w 454"/>
                  <a:gd name="T23" fmla="*/ 2147483647 h 408"/>
                  <a:gd name="T24" fmla="*/ 2147483647 w 454"/>
                  <a:gd name="T25" fmla="*/ 2147483647 h 408"/>
                  <a:gd name="T26" fmla="*/ 2147483647 w 454"/>
                  <a:gd name="T27" fmla="*/ 0 h 408"/>
                  <a:gd name="T28" fmla="*/ 2147483647 w 454"/>
                  <a:gd name="T29" fmla="*/ 2147483647 h 408"/>
                  <a:gd name="T30" fmla="*/ 2147483647 w 454"/>
                  <a:gd name="T31" fmla="*/ 2147483647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54" h="408">
                    <a:moveTo>
                      <a:pt x="136" y="91"/>
                    </a:moveTo>
                    <a:lnTo>
                      <a:pt x="91" y="181"/>
                    </a:lnTo>
                    <a:lnTo>
                      <a:pt x="0" y="181"/>
                    </a:lnTo>
                    <a:lnTo>
                      <a:pt x="91" y="317"/>
                    </a:lnTo>
                    <a:lnTo>
                      <a:pt x="136" y="408"/>
                    </a:lnTo>
                    <a:lnTo>
                      <a:pt x="227" y="363"/>
                    </a:lnTo>
                    <a:lnTo>
                      <a:pt x="318" y="408"/>
                    </a:lnTo>
                    <a:lnTo>
                      <a:pt x="408" y="363"/>
                    </a:lnTo>
                    <a:lnTo>
                      <a:pt x="454" y="363"/>
                    </a:lnTo>
                    <a:lnTo>
                      <a:pt x="363" y="272"/>
                    </a:lnTo>
                    <a:lnTo>
                      <a:pt x="454" y="136"/>
                    </a:lnTo>
                    <a:lnTo>
                      <a:pt x="408" y="45"/>
                    </a:lnTo>
                    <a:lnTo>
                      <a:pt x="272" y="91"/>
                    </a:lnTo>
                    <a:lnTo>
                      <a:pt x="227" y="0"/>
                    </a:lnTo>
                    <a:lnTo>
                      <a:pt x="182" y="136"/>
                    </a:lnTo>
                    <a:lnTo>
                      <a:pt x="136" y="91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" name="Freeform 13">
                <a:extLst>
                  <a:ext uri="{FF2B5EF4-FFF2-40B4-BE49-F238E27FC236}">
                    <a16:creationId xmlns:a16="http://schemas.microsoft.com/office/drawing/2014/main" id="{057CDD78-8D49-B2F8-DB92-4AC6587C9C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8063" y="657225"/>
                <a:ext cx="503237" cy="431800"/>
              </a:xfrm>
              <a:custGeom>
                <a:avLst/>
                <a:gdLst>
                  <a:gd name="T0" fmla="*/ 2147483647 w 317"/>
                  <a:gd name="T1" fmla="*/ 2147483647 h 272"/>
                  <a:gd name="T2" fmla="*/ 2147483647 w 317"/>
                  <a:gd name="T3" fmla="*/ 2147483647 h 272"/>
                  <a:gd name="T4" fmla="*/ 0 w 317"/>
                  <a:gd name="T5" fmla="*/ 2147483647 h 272"/>
                  <a:gd name="T6" fmla="*/ 2147483647 w 317"/>
                  <a:gd name="T7" fmla="*/ 2147483647 h 272"/>
                  <a:gd name="T8" fmla="*/ 2147483647 w 317"/>
                  <a:gd name="T9" fmla="*/ 2147483647 h 272"/>
                  <a:gd name="T10" fmla="*/ 2147483647 w 317"/>
                  <a:gd name="T11" fmla="*/ 2147483647 h 272"/>
                  <a:gd name="T12" fmla="*/ 2147483647 w 317"/>
                  <a:gd name="T13" fmla="*/ 2147483647 h 272"/>
                  <a:gd name="T14" fmla="*/ 2147483647 w 317"/>
                  <a:gd name="T15" fmla="*/ 2147483647 h 272"/>
                  <a:gd name="T16" fmla="*/ 2147483647 w 317"/>
                  <a:gd name="T17" fmla="*/ 2147483647 h 272"/>
                  <a:gd name="T18" fmla="*/ 2147483647 w 317"/>
                  <a:gd name="T19" fmla="*/ 2147483647 h 272"/>
                  <a:gd name="T20" fmla="*/ 2147483647 w 317"/>
                  <a:gd name="T21" fmla="*/ 0 h 272"/>
                  <a:gd name="T22" fmla="*/ 2147483647 w 317"/>
                  <a:gd name="T23" fmla="*/ 2147483647 h 272"/>
                  <a:gd name="T24" fmla="*/ 2147483647 w 317"/>
                  <a:gd name="T25" fmla="*/ 2147483647 h 2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17" h="272">
                    <a:moveTo>
                      <a:pt x="91" y="45"/>
                    </a:moveTo>
                    <a:lnTo>
                      <a:pt x="91" y="136"/>
                    </a:lnTo>
                    <a:lnTo>
                      <a:pt x="0" y="90"/>
                    </a:lnTo>
                    <a:lnTo>
                      <a:pt x="91" y="181"/>
                    </a:lnTo>
                    <a:lnTo>
                      <a:pt x="45" y="272"/>
                    </a:lnTo>
                    <a:lnTo>
                      <a:pt x="136" y="226"/>
                    </a:lnTo>
                    <a:lnTo>
                      <a:pt x="136" y="272"/>
                    </a:lnTo>
                    <a:lnTo>
                      <a:pt x="317" y="272"/>
                    </a:lnTo>
                    <a:lnTo>
                      <a:pt x="272" y="181"/>
                    </a:lnTo>
                    <a:lnTo>
                      <a:pt x="227" y="181"/>
                    </a:lnTo>
                    <a:lnTo>
                      <a:pt x="181" y="0"/>
                    </a:lnTo>
                    <a:lnTo>
                      <a:pt x="136" y="90"/>
                    </a:lnTo>
                    <a:lnTo>
                      <a:pt x="91" y="45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" name="Freeform 14">
                <a:extLst>
                  <a:ext uri="{FF2B5EF4-FFF2-40B4-BE49-F238E27FC236}">
                    <a16:creationId xmlns:a16="http://schemas.microsoft.com/office/drawing/2014/main" id="{4B17AAAF-B9DB-7063-EFF5-906A385AA6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2525" y="800100"/>
                <a:ext cx="215900" cy="215900"/>
              </a:xfrm>
              <a:custGeom>
                <a:avLst/>
                <a:gdLst>
                  <a:gd name="T0" fmla="*/ 2147483647 w 136"/>
                  <a:gd name="T1" fmla="*/ 0 h 136"/>
                  <a:gd name="T2" fmla="*/ 0 w 136"/>
                  <a:gd name="T3" fmla="*/ 2147483647 h 136"/>
                  <a:gd name="T4" fmla="*/ 2147483647 w 136"/>
                  <a:gd name="T5" fmla="*/ 2147483647 h 136"/>
                  <a:gd name="T6" fmla="*/ 2147483647 w 136"/>
                  <a:gd name="T7" fmla="*/ 2147483647 h 136"/>
                  <a:gd name="T8" fmla="*/ 2147483647 w 136"/>
                  <a:gd name="T9" fmla="*/ 2147483647 h 136"/>
                  <a:gd name="T10" fmla="*/ 2147483647 w 136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36">
                    <a:moveTo>
                      <a:pt x="45" y="0"/>
                    </a:moveTo>
                    <a:lnTo>
                      <a:pt x="0" y="46"/>
                    </a:lnTo>
                    <a:lnTo>
                      <a:pt x="45" y="136"/>
                    </a:lnTo>
                    <a:lnTo>
                      <a:pt x="136" y="91"/>
                    </a:lnTo>
                    <a:lnTo>
                      <a:pt x="45" y="46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474C4782-21EB-89B8-CA66-9ABEBCAD0A54}"/>
                </a:ext>
              </a:extLst>
            </p:cNvPr>
            <p:cNvSpPr/>
            <p:nvPr/>
          </p:nvSpPr>
          <p:spPr bwMode="auto">
            <a:xfrm>
              <a:off x="3721683" y="960485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5CE52406-B90C-6167-4BD0-C0962578F125}"/>
                </a:ext>
              </a:extLst>
            </p:cNvPr>
            <p:cNvSpPr/>
            <p:nvPr/>
          </p:nvSpPr>
          <p:spPr bwMode="auto">
            <a:xfrm rot="2700000">
              <a:off x="5138284" y="1212633"/>
              <a:ext cx="349452" cy="1225546"/>
            </a:xfrm>
            <a:custGeom>
              <a:avLst/>
              <a:gdLst>
                <a:gd name="connsiteX0" fmla="*/ 107951 w 298392"/>
                <a:gd name="connsiteY0" fmla="*/ 387951 h 775902"/>
                <a:gd name="connsiteX1" fmla="*/ 298392 w 298392"/>
                <a:gd name="connsiteY1" fmla="*/ 0 h 775902"/>
                <a:gd name="connsiteX2" fmla="*/ 157026 w 298392"/>
                <a:gd name="connsiteY2" fmla="*/ 387951 h 775902"/>
                <a:gd name="connsiteX3" fmla="*/ 298392 w 298392"/>
                <a:gd name="connsiteY3" fmla="*/ 775902 h 775902"/>
                <a:gd name="connsiteX4" fmla="*/ 107951 w 298392"/>
                <a:gd name="connsiteY4" fmla="*/ 387951 h 775902"/>
                <a:gd name="connsiteX5" fmla="*/ 0 w 298392"/>
                <a:gd name="connsiteY5" fmla="*/ 387951 h 775902"/>
                <a:gd name="connsiteX6" fmla="*/ 190441 w 298392"/>
                <a:gd name="connsiteY6" fmla="*/ 0 h 775902"/>
                <a:gd name="connsiteX7" fmla="*/ 49075 w 298392"/>
                <a:gd name="connsiteY7" fmla="*/ 387951 h 775902"/>
                <a:gd name="connsiteX8" fmla="*/ 190441 w 298392"/>
                <a:gd name="connsiteY8" fmla="*/ 775902 h 775902"/>
                <a:gd name="connsiteX9" fmla="*/ 0 w 298392"/>
                <a:gd name="connsiteY9" fmla="*/ 387951 h 77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92" h="775902">
                  <a:moveTo>
                    <a:pt x="107951" y="387951"/>
                  </a:moveTo>
                  <a:cubicBezTo>
                    <a:pt x="107951" y="173692"/>
                    <a:pt x="193214" y="0"/>
                    <a:pt x="298392" y="0"/>
                  </a:cubicBezTo>
                  <a:cubicBezTo>
                    <a:pt x="214448" y="51715"/>
                    <a:pt x="157026" y="209298"/>
                    <a:pt x="157026" y="387951"/>
                  </a:cubicBezTo>
                  <a:cubicBezTo>
                    <a:pt x="157026" y="566604"/>
                    <a:pt x="214448" y="724187"/>
                    <a:pt x="298392" y="775902"/>
                  </a:cubicBezTo>
                  <a:cubicBezTo>
                    <a:pt x="193214" y="775902"/>
                    <a:pt x="107951" y="602210"/>
                    <a:pt x="107951" y="387951"/>
                  </a:cubicBezTo>
                  <a:close/>
                  <a:moveTo>
                    <a:pt x="0" y="387951"/>
                  </a:moveTo>
                  <a:cubicBezTo>
                    <a:pt x="0" y="173692"/>
                    <a:pt x="85263" y="0"/>
                    <a:pt x="190441" y="0"/>
                  </a:cubicBezTo>
                  <a:cubicBezTo>
                    <a:pt x="106497" y="51715"/>
                    <a:pt x="49075" y="209298"/>
                    <a:pt x="49075" y="387951"/>
                  </a:cubicBezTo>
                  <a:cubicBezTo>
                    <a:pt x="49075" y="566604"/>
                    <a:pt x="106497" y="724187"/>
                    <a:pt x="190441" y="775902"/>
                  </a:cubicBezTo>
                  <a:cubicBezTo>
                    <a:pt x="85263" y="775902"/>
                    <a:pt x="0" y="602210"/>
                    <a:pt x="0" y="387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B847B599-9903-CC4F-50AD-6977F19D005E}"/>
                </a:ext>
              </a:extLst>
            </p:cNvPr>
            <p:cNvSpPr/>
            <p:nvPr/>
          </p:nvSpPr>
          <p:spPr bwMode="auto">
            <a:xfrm>
              <a:off x="3777834" y="1012275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454AF703-57EE-55F5-58EE-6DB6B243862F}"/>
              </a:ext>
            </a:extLst>
          </p:cNvPr>
          <p:cNvGrpSpPr/>
          <p:nvPr/>
        </p:nvGrpSpPr>
        <p:grpSpPr>
          <a:xfrm>
            <a:off x="774152" y="955664"/>
            <a:ext cx="2490864" cy="2490864"/>
            <a:chOff x="489946" y="881523"/>
            <a:chExt cx="2735056" cy="2735056"/>
          </a:xfrm>
        </p:grpSpPr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670A18B7-B573-53CF-5060-5849FCEFDBB9}"/>
                </a:ext>
              </a:extLst>
            </p:cNvPr>
            <p:cNvSpPr/>
            <p:nvPr/>
          </p:nvSpPr>
          <p:spPr bwMode="auto">
            <a:xfrm>
              <a:off x="489946" y="881523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四角形: 角を丸くする 56">
              <a:extLst>
                <a:ext uri="{FF2B5EF4-FFF2-40B4-BE49-F238E27FC236}">
                  <a16:creationId xmlns:a16="http://schemas.microsoft.com/office/drawing/2014/main" id="{A2FDDCDE-DDDB-9F7A-6450-CB5A5D37D3B6}"/>
                </a:ext>
              </a:extLst>
            </p:cNvPr>
            <p:cNvSpPr/>
            <p:nvPr/>
          </p:nvSpPr>
          <p:spPr bwMode="auto">
            <a:xfrm>
              <a:off x="677525" y="1069102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E0CAA9FE-5E03-B7DA-8C4B-8E8CF93566D7}"/>
                </a:ext>
              </a:extLst>
            </p:cNvPr>
            <p:cNvSpPr/>
            <p:nvPr/>
          </p:nvSpPr>
          <p:spPr bwMode="auto">
            <a:xfrm>
              <a:off x="568908" y="960485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22B5E168-0086-A9B6-1399-F3CD1D20C966}"/>
                </a:ext>
              </a:extLst>
            </p:cNvPr>
            <p:cNvSpPr/>
            <p:nvPr/>
          </p:nvSpPr>
          <p:spPr bwMode="auto">
            <a:xfrm rot="2700000">
              <a:off x="2078950" y="1162536"/>
              <a:ext cx="349452" cy="1225546"/>
            </a:xfrm>
            <a:custGeom>
              <a:avLst/>
              <a:gdLst>
                <a:gd name="connsiteX0" fmla="*/ 107951 w 298392"/>
                <a:gd name="connsiteY0" fmla="*/ 387951 h 775902"/>
                <a:gd name="connsiteX1" fmla="*/ 298392 w 298392"/>
                <a:gd name="connsiteY1" fmla="*/ 0 h 775902"/>
                <a:gd name="connsiteX2" fmla="*/ 157026 w 298392"/>
                <a:gd name="connsiteY2" fmla="*/ 387951 h 775902"/>
                <a:gd name="connsiteX3" fmla="*/ 298392 w 298392"/>
                <a:gd name="connsiteY3" fmla="*/ 775902 h 775902"/>
                <a:gd name="connsiteX4" fmla="*/ 107951 w 298392"/>
                <a:gd name="connsiteY4" fmla="*/ 387951 h 775902"/>
                <a:gd name="connsiteX5" fmla="*/ 0 w 298392"/>
                <a:gd name="connsiteY5" fmla="*/ 387951 h 775902"/>
                <a:gd name="connsiteX6" fmla="*/ 190441 w 298392"/>
                <a:gd name="connsiteY6" fmla="*/ 0 h 775902"/>
                <a:gd name="connsiteX7" fmla="*/ 49075 w 298392"/>
                <a:gd name="connsiteY7" fmla="*/ 387951 h 775902"/>
                <a:gd name="connsiteX8" fmla="*/ 190441 w 298392"/>
                <a:gd name="connsiteY8" fmla="*/ 775902 h 775902"/>
                <a:gd name="connsiteX9" fmla="*/ 0 w 298392"/>
                <a:gd name="connsiteY9" fmla="*/ 387951 h 77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92" h="775902">
                  <a:moveTo>
                    <a:pt x="107951" y="387951"/>
                  </a:moveTo>
                  <a:cubicBezTo>
                    <a:pt x="107951" y="173692"/>
                    <a:pt x="193214" y="0"/>
                    <a:pt x="298392" y="0"/>
                  </a:cubicBezTo>
                  <a:cubicBezTo>
                    <a:pt x="214448" y="51715"/>
                    <a:pt x="157026" y="209298"/>
                    <a:pt x="157026" y="387951"/>
                  </a:cubicBezTo>
                  <a:cubicBezTo>
                    <a:pt x="157026" y="566604"/>
                    <a:pt x="214448" y="724187"/>
                    <a:pt x="298392" y="775902"/>
                  </a:cubicBezTo>
                  <a:cubicBezTo>
                    <a:pt x="193214" y="775902"/>
                    <a:pt x="107951" y="602210"/>
                    <a:pt x="107951" y="387951"/>
                  </a:cubicBezTo>
                  <a:close/>
                  <a:moveTo>
                    <a:pt x="0" y="387951"/>
                  </a:moveTo>
                  <a:cubicBezTo>
                    <a:pt x="0" y="173692"/>
                    <a:pt x="85263" y="0"/>
                    <a:pt x="190441" y="0"/>
                  </a:cubicBezTo>
                  <a:cubicBezTo>
                    <a:pt x="106497" y="51715"/>
                    <a:pt x="49075" y="209298"/>
                    <a:pt x="49075" y="387951"/>
                  </a:cubicBezTo>
                  <a:cubicBezTo>
                    <a:pt x="49075" y="566604"/>
                    <a:pt x="106497" y="724187"/>
                    <a:pt x="190441" y="775902"/>
                  </a:cubicBezTo>
                  <a:cubicBezTo>
                    <a:pt x="85263" y="775902"/>
                    <a:pt x="0" y="602210"/>
                    <a:pt x="0" y="387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D073DD24-4D99-40DC-601C-9670F2F16265}"/>
                </a:ext>
              </a:extLst>
            </p:cNvPr>
            <p:cNvSpPr/>
            <p:nvPr/>
          </p:nvSpPr>
          <p:spPr bwMode="auto">
            <a:xfrm>
              <a:off x="625059" y="1012275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944118A2-BFEE-153D-1215-DBD170905B76}"/>
                </a:ext>
              </a:extLst>
            </p:cNvPr>
            <p:cNvGrpSpPr/>
            <p:nvPr/>
          </p:nvGrpSpPr>
          <p:grpSpPr>
            <a:xfrm rot="19800000">
              <a:off x="912818" y="2376145"/>
              <a:ext cx="740532" cy="447945"/>
              <a:chOff x="3945604" y="3109868"/>
              <a:chExt cx="779709" cy="471644"/>
            </a:xfrm>
          </p:grpSpPr>
          <p:sp>
            <p:nvSpPr>
              <p:cNvPr id="66" name="台形 65">
                <a:extLst>
                  <a:ext uri="{FF2B5EF4-FFF2-40B4-BE49-F238E27FC236}">
                    <a16:creationId xmlns:a16="http://schemas.microsoft.com/office/drawing/2014/main" id="{B8429B3D-F5C6-C728-BE90-C8D4ADC0A54F}"/>
                  </a:ext>
                </a:extLst>
              </p:cNvPr>
              <p:cNvSpPr/>
              <p:nvPr/>
            </p:nvSpPr>
            <p:spPr bwMode="auto">
              <a:xfrm rot="16200000">
                <a:off x="3903242" y="3292239"/>
                <a:ext cx="179123" cy="94399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7D135D60-5D5E-EB46-A103-188830A51751}"/>
                  </a:ext>
                </a:extLst>
              </p:cNvPr>
              <p:cNvSpPr/>
              <p:nvPr/>
            </p:nvSpPr>
            <p:spPr bwMode="auto">
              <a:xfrm>
                <a:off x="4007895" y="3109868"/>
                <a:ext cx="717418" cy="471644"/>
              </a:xfrm>
              <a:prstGeom prst="roundRect">
                <a:avLst>
                  <a:gd name="adj" fmla="val 7579"/>
                </a:avLst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9E97532E-44E5-8D0A-0769-F06CF9FB9C98}"/>
                  </a:ext>
                </a:extLst>
              </p:cNvPr>
              <p:cNvSpPr/>
              <p:nvPr/>
            </p:nvSpPr>
            <p:spPr bwMode="auto">
              <a:xfrm>
                <a:off x="4074570" y="3109868"/>
                <a:ext cx="588256" cy="471644"/>
              </a:xfrm>
              <a:prstGeom prst="roundRect">
                <a:avLst>
                  <a:gd name="adj" fmla="val 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858E05DC-0486-D234-222D-5DA240D0493B}"/>
                </a:ext>
              </a:extLst>
            </p:cNvPr>
            <p:cNvGrpSpPr/>
            <p:nvPr/>
          </p:nvGrpSpPr>
          <p:grpSpPr>
            <a:xfrm rot="18900000">
              <a:off x="1409626" y="2854378"/>
              <a:ext cx="732564" cy="207681"/>
              <a:chOff x="3953993" y="3109868"/>
              <a:chExt cx="771320" cy="471644"/>
            </a:xfrm>
          </p:grpSpPr>
          <p:sp>
            <p:nvSpPr>
              <p:cNvPr id="63" name="台形 62">
                <a:extLst>
                  <a:ext uri="{FF2B5EF4-FFF2-40B4-BE49-F238E27FC236}">
                    <a16:creationId xmlns:a16="http://schemas.microsoft.com/office/drawing/2014/main" id="{18628971-1117-3FAB-27F2-BD3CE923C7D1}"/>
                  </a:ext>
                </a:extLst>
              </p:cNvPr>
              <p:cNvSpPr/>
              <p:nvPr/>
            </p:nvSpPr>
            <p:spPr bwMode="auto">
              <a:xfrm rot="16200000">
                <a:off x="3866545" y="3300625"/>
                <a:ext cx="252517" cy="77622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16E99380-AD37-1CE4-8CCA-4BE3A3E25781}"/>
                  </a:ext>
                </a:extLst>
              </p:cNvPr>
              <p:cNvSpPr/>
              <p:nvPr/>
            </p:nvSpPr>
            <p:spPr bwMode="auto">
              <a:xfrm>
                <a:off x="4007895" y="3109868"/>
                <a:ext cx="717418" cy="471644"/>
              </a:xfrm>
              <a:prstGeom prst="roundRect">
                <a:avLst>
                  <a:gd name="adj" fmla="val 7579"/>
                </a:avLst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62160423-AF4D-43EE-B8F2-ACADD675CA93}"/>
                  </a:ext>
                </a:extLst>
              </p:cNvPr>
              <p:cNvSpPr/>
              <p:nvPr/>
            </p:nvSpPr>
            <p:spPr bwMode="auto">
              <a:xfrm>
                <a:off x="4074570" y="3109868"/>
                <a:ext cx="588256" cy="471644"/>
              </a:xfrm>
              <a:prstGeom prst="roundRect">
                <a:avLst>
                  <a:gd name="adj" fmla="val 0"/>
                </a:avLst>
              </a:pr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F85459E4-2876-ADEF-1977-D3BB2BDD88B9}"/>
              </a:ext>
            </a:extLst>
          </p:cNvPr>
          <p:cNvGrpSpPr/>
          <p:nvPr/>
        </p:nvGrpSpPr>
        <p:grpSpPr>
          <a:xfrm>
            <a:off x="771321" y="3864393"/>
            <a:ext cx="2490864" cy="2490864"/>
            <a:chOff x="499471" y="3691398"/>
            <a:chExt cx="2735056" cy="2735056"/>
          </a:xfrm>
        </p:grpSpPr>
        <p:sp>
          <p:nvSpPr>
            <p:cNvPr id="70" name="四角形: 角を丸くする 69">
              <a:extLst>
                <a:ext uri="{FF2B5EF4-FFF2-40B4-BE49-F238E27FC236}">
                  <a16:creationId xmlns:a16="http://schemas.microsoft.com/office/drawing/2014/main" id="{22B69DAB-DE95-066A-3FA8-5A26D29D5721}"/>
                </a:ext>
              </a:extLst>
            </p:cNvPr>
            <p:cNvSpPr/>
            <p:nvPr/>
          </p:nvSpPr>
          <p:spPr bwMode="auto">
            <a:xfrm>
              <a:off x="499471" y="369139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" name="四角形: 角を丸くする 70">
              <a:extLst>
                <a:ext uri="{FF2B5EF4-FFF2-40B4-BE49-F238E27FC236}">
                  <a16:creationId xmlns:a16="http://schemas.microsoft.com/office/drawing/2014/main" id="{30A2D116-539C-9A89-1F90-5BE2464EDBC2}"/>
                </a:ext>
              </a:extLst>
            </p:cNvPr>
            <p:cNvSpPr/>
            <p:nvPr/>
          </p:nvSpPr>
          <p:spPr bwMode="auto">
            <a:xfrm>
              <a:off x="687050" y="387897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31A725A9-55EA-1573-EEB8-31CFEA54ABE2}"/>
                </a:ext>
              </a:extLst>
            </p:cNvPr>
            <p:cNvSpPr/>
            <p:nvPr/>
          </p:nvSpPr>
          <p:spPr bwMode="auto">
            <a:xfrm rot="16200000" flipH="1">
              <a:off x="1888107" y="3893294"/>
              <a:ext cx="1142909" cy="1120780"/>
            </a:xfrm>
            <a:custGeom>
              <a:avLst/>
              <a:gdLst>
                <a:gd name="connsiteX0" fmla="*/ 1562175 w 2891963"/>
                <a:gd name="connsiteY0" fmla="*/ 725 h 2835969"/>
                <a:gd name="connsiteX1" fmla="*/ 1637179 w 2891963"/>
                <a:gd name="connsiteY1" fmla="*/ 10453 h 2835969"/>
                <a:gd name="connsiteX2" fmla="*/ 1682749 w 2891963"/>
                <a:gd name="connsiteY2" fmla="*/ 35907 h 2835969"/>
                <a:gd name="connsiteX3" fmla="*/ 1708336 w 2891963"/>
                <a:gd name="connsiteY3" fmla="*/ 284363 h 2835969"/>
                <a:gd name="connsiteX4" fmla="*/ 1654443 w 2891963"/>
                <a:gd name="connsiteY4" fmla="*/ 331024 h 2835969"/>
                <a:gd name="connsiteX5" fmla="*/ 1646694 w 2891963"/>
                <a:gd name="connsiteY5" fmla="*/ 334519 h 2835969"/>
                <a:gd name="connsiteX6" fmla="*/ 1584973 w 2891963"/>
                <a:gd name="connsiteY6" fmla="*/ 372240 h 2835969"/>
                <a:gd name="connsiteX7" fmla="*/ 1456191 w 2891963"/>
                <a:gd name="connsiteY7" fmla="*/ 470228 h 2835969"/>
                <a:gd name="connsiteX8" fmla="*/ 1427957 w 2891963"/>
                <a:gd name="connsiteY8" fmla="*/ 496507 h 2835969"/>
                <a:gd name="connsiteX9" fmla="*/ 1436811 w 2891963"/>
                <a:gd name="connsiteY9" fmla="*/ 497259 h 2835969"/>
                <a:gd name="connsiteX10" fmla="*/ 1471963 w 2891963"/>
                <a:gd name="connsiteY10" fmla="*/ 475750 h 2835969"/>
                <a:gd name="connsiteX11" fmla="*/ 2282831 w 2891963"/>
                <a:gd name="connsiteY11" fmla="*/ 280543 h 2835969"/>
                <a:gd name="connsiteX12" fmla="*/ 2420488 w 2891963"/>
                <a:gd name="connsiteY12" fmla="*/ 291152 h 2835969"/>
                <a:gd name="connsiteX13" fmla="*/ 2430969 w 2891963"/>
                <a:gd name="connsiteY13" fmla="*/ 291269 h 2835969"/>
                <a:gd name="connsiteX14" fmla="*/ 2502394 w 2891963"/>
                <a:gd name="connsiteY14" fmla="*/ 314724 h 2835969"/>
                <a:gd name="connsiteX15" fmla="*/ 2568127 w 2891963"/>
                <a:gd name="connsiteY15" fmla="*/ 578943 h 2835969"/>
                <a:gd name="connsiteX16" fmla="*/ 2377864 w 2891963"/>
                <a:gd name="connsiteY16" fmla="*/ 677578 h 2835969"/>
                <a:gd name="connsiteX17" fmla="*/ 2358380 w 2891963"/>
                <a:gd name="connsiteY17" fmla="*/ 673379 h 2835969"/>
                <a:gd name="connsiteX18" fmla="*/ 2270254 w 2891963"/>
                <a:gd name="connsiteY18" fmla="*/ 666586 h 2835969"/>
                <a:gd name="connsiteX19" fmla="*/ 1720821 w 2891963"/>
                <a:gd name="connsiteY19" fmla="*/ 781834 h 2835969"/>
                <a:gd name="connsiteX20" fmla="*/ 1686815 w 2891963"/>
                <a:gd name="connsiteY20" fmla="*/ 799780 h 2835969"/>
                <a:gd name="connsiteX21" fmla="*/ 1738472 w 2891963"/>
                <a:gd name="connsiteY21" fmla="*/ 782664 h 2835969"/>
                <a:gd name="connsiteX22" fmla="*/ 2615656 w 2891963"/>
                <a:gd name="connsiteY22" fmla="*/ 791084 h 2835969"/>
                <a:gd name="connsiteX23" fmla="*/ 2734548 w 2891963"/>
                <a:gd name="connsiteY23" fmla="*/ 832416 h 2835969"/>
                <a:gd name="connsiteX24" fmla="*/ 2744147 w 2891963"/>
                <a:gd name="connsiteY24" fmla="*/ 834683 h 2835969"/>
                <a:gd name="connsiteX25" fmla="*/ 2783479 w 2891963"/>
                <a:gd name="connsiteY25" fmla="*/ 852552 h 2835969"/>
                <a:gd name="connsiteX26" fmla="*/ 2865065 w 2891963"/>
                <a:gd name="connsiteY26" fmla="*/ 1137956 h 2835969"/>
                <a:gd name="connsiteX27" fmla="*/ 2616439 w 2891963"/>
                <a:gd name="connsiteY27" fmla="*/ 1227874 h 2835969"/>
                <a:gd name="connsiteX28" fmla="*/ 2588578 w 2891963"/>
                <a:gd name="connsiteY28" fmla="*/ 1215217 h 2835969"/>
                <a:gd name="connsiteX29" fmla="*/ 2588000 w 2891963"/>
                <a:gd name="connsiteY29" fmla="*/ 1216679 h 2835969"/>
                <a:gd name="connsiteX30" fmla="*/ 1942098 w 2891963"/>
                <a:gd name="connsiteY30" fmla="*/ 1156902 h 2835969"/>
                <a:gd name="connsiteX31" fmla="*/ 1864254 w 2891963"/>
                <a:gd name="connsiteY31" fmla="*/ 1175230 h 2835969"/>
                <a:gd name="connsiteX32" fmla="*/ 1941231 w 2891963"/>
                <a:gd name="connsiteY32" fmla="*/ 1173015 h 2835969"/>
                <a:gd name="connsiteX33" fmla="*/ 2492381 w 2891963"/>
                <a:gd name="connsiteY33" fmla="*/ 1309259 h 2835969"/>
                <a:gd name="connsiteX34" fmla="*/ 2590168 w 2891963"/>
                <a:gd name="connsiteY34" fmla="*/ 1363044 h 2835969"/>
                <a:gd name="connsiteX35" fmla="*/ 2684266 w 2891963"/>
                <a:gd name="connsiteY35" fmla="*/ 1425785 h 2835969"/>
                <a:gd name="connsiteX36" fmla="*/ 2684155 w 2891963"/>
                <a:gd name="connsiteY36" fmla="*/ 1425937 h 2835969"/>
                <a:gd name="connsiteX37" fmla="*/ 2696288 w 2891963"/>
                <a:gd name="connsiteY37" fmla="*/ 1433228 h 2835969"/>
                <a:gd name="connsiteX38" fmla="*/ 2758015 w 2891963"/>
                <a:gd name="connsiteY38" fmla="*/ 1669821 h 2835969"/>
                <a:gd name="connsiteX39" fmla="*/ 2498078 w 2891963"/>
                <a:gd name="connsiteY39" fmla="*/ 1757876 h 2835969"/>
                <a:gd name="connsiteX40" fmla="*/ 2463885 w 2891963"/>
                <a:gd name="connsiteY40" fmla="*/ 1737330 h 2835969"/>
                <a:gd name="connsiteX41" fmla="*/ 2454685 w 2891963"/>
                <a:gd name="connsiteY41" fmla="*/ 1728995 h 2835969"/>
                <a:gd name="connsiteX42" fmla="*/ 2393254 w 2891963"/>
                <a:gd name="connsiteY42" fmla="*/ 1688035 h 2835969"/>
                <a:gd name="connsiteX43" fmla="*/ 1424353 w 2891963"/>
                <a:gd name="connsiteY43" fmla="*/ 1687313 h 2835969"/>
                <a:gd name="connsiteX44" fmla="*/ 1377112 w 2891963"/>
                <a:gd name="connsiteY44" fmla="*/ 1718511 h 2835969"/>
                <a:gd name="connsiteX45" fmla="*/ 1400906 w 2891963"/>
                <a:gd name="connsiteY45" fmla="*/ 1753149 h 2835969"/>
                <a:gd name="connsiteX46" fmla="*/ 1873515 w 2891963"/>
                <a:gd name="connsiteY46" fmla="*/ 2061324 h 2835969"/>
                <a:gd name="connsiteX47" fmla="*/ 1873348 w 2891963"/>
                <a:gd name="connsiteY47" fmla="*/ 2062004 h 2835969"/>
                <a:gd name="connsiteX48" fmla="*/ 1899531 w 2891963"/>
                <a:gd name="connsiteY48" fmla="*/ 2068694 h 2835969"/>
                <a:gd name="connsiteX49" fmla="*/ 2049661 w 2891963"/>
                <a:gd name="connsiteY49" fmla="*/ 2271972 h 2835969"/>
                <a:gd name="connsiteX50" fmla="*/ 1832998 w 2891963"/>
                <a:gd name="connsiteY50" fmla="*/ 2511907 h 2835969"/>
                <a:gd name="connsiteX51" fmla="*/ 1786755 w 2891963"/>
                <a:gd name="connsiteY51" fmla="*/ 2509607 h 2835969"/>
                <a:gd name="connsiteX52" fmla="*/ 1763910 w 2891963"/>
                <a:gd name="connsiteY52" fmla="*/ 2503771 h 2835969"/>
                <a:gd name="connsiteX53" fmla="*/ 1763419 w 2891963"/>
                <a:gd name="connsiteY53" fmla="*/ 2505748 h 2835969"/>
                <a:gd name="connsiteX54" fmla="*/ 1200297 w 2891963"/>
                <a:gd name="connsiteY54" fmla="*/ 2207234 h 2835969"/>
                <a:gd name="connsiteX55" fmla="*/ 1195865 w 2891963"/>
                <a:gd name="connsiteY55" fmla="*/ 2202844 h 2835969"/>
                <a:gd name="connsiteX56" fmla="*/ 1188849 w 2891963"/>
                <a:gd name="connsiteY56" fmla="*/ 2203355 h 2835969"/>
                <a:gd name="connsiteX57" fmla="*/ 808005 w 2891963"/>
                <a:gd name="connsiteY57" fmla="*/ 2143441 h 2835969"/>
                <a:gd name="connsiteX58" fmla="*/ 778542 w 2891963"/>
                <a:gd name="connsiteY58" fmla="*/ 2130384 h 2835969"/>
                <a:gd name="connsiteX59" fmla="*/ 363956 w 2891963"/>
                <a:gd name="connsiteY59" fmla="*/ 2819705 h 2835969"/>
                <a:gd name="connsiteX60" fmla="*/ 37777 w 2891963"/>
                <a:gd name="connsiteY60" fmla="*/ 2835969 h 2835969"/>
                <a:gd name="connsiteX61" fmla="*/ 0 w 2891963"/>
                <a:gd name="connsiteY61" fmla="*/ 2112134 h 2835969"/>
                <a:gd name="connsiteX62" fmla="*/ 238392 w 2891963"/>
                <a:gd name="connsiteY62" fmla="*/ 1575747 h 2835969"/>
                <a:gd name="connsiteX63" fmla="*/ 245484 w 2891963"/>
                <a:gd name="connsiteY63" fmla="*/ 1522751 h 2835969"/>
                <a:gd name="connsiteX64" fmla="*/ 617408 w 2891963"/>
                <a:gd name="connsiteY64" fmla="*/ 876545 h 2835969"/>
                <a:gd name="connsiteX65" fmla="*/ 812309 w 2891963"/>
                <a:gd name="connsiteY65" fmla="*/ 710236 h 2835969"/>
                <a:gd name="connsiteX66" fmla="*/ 863251 w 2891963"/>
                <a:gd name="connsiteY66" fmla="*/ 676629 h 2835969"/>
                <a:gd name="connsiteX67" fmla="*/ 904130 w 2891963"/>
                <a:gd name="connsiteY67" fmla="*/ 601110 h 2835969"/>
                <a:gd name="connsiteX68" fmla="*/ 1393789 w 2891963"/>
                <a:gd name="connsiteY68" fmla="*/ 83250 h 2835969"/>
                <a:gd name="connsiteX69" fmla="*/ 1477073 w 2891963"/>
                <a:gd name="connsiteY69" fmla="*/ 32349 h 2835969"/>
                <a:gd name="connsiteX70" fmla="*/ 1489264 w 2891963"/>
                <a:gd name="connsiteY70" fmla="*/ 23735 h 2835969"/>
                <a:gd name="connsiteX71" fmla="*/ 1562175 w 2891963"/>
                <a:gd name="connsiteY71" fmla="*/ 725 h 2835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891963" h="2835969">
                  <a:moveTo>
                    <a:pt x="1562175" y="725"/>
                  </a:moveTo>
                  <a:cubicBezTo>
                    <a:pt x="1587457" y="-1576"/>
                    <a:pt x="1613088" y="1578"/>
                    <a:pt x="1637179" y="10453"/>
                  </a:cubicBezTo>
                  <a:cubicBezTo>
                    <a:pt x="1653240" y="16368"/>
                    <a:pt x="1668616" y="24828"/>
                    <a:pt x="1682749" y="35907"/>
                  </a:cubicBezTo>
                  <a:cubicBezTo>
                    <a:pt x="1758127" y="94992"/>
                    <a:pt x="1769583" y="206228"/>
                    <a:pt x="1708336" y="284363"/>
                  </a:cubicBezTo>
                  <a:cubicBezTo>
                    <a:pt x="1693025" y="303895"/>
                    <a:pt x="1674619" y="319511"/>
                    <a:pt x="1654443" y="331024"/>
                  </a:cubicBezTo>
                  <a:lnTo>
                    <a:pt x="1646694" y="334519"/>
                  </a:lnTo>
                  <a:lnTo>
                    <a:pt x="1584973" y="372240"/>
                  </a:lnTo>
                  <a:cubicBezTo>
                    <a:pt x="1539605" y="402238"/>
                    <a:pt x="1496623" y="435003"/>
                    <a:pt x="1456191" y="470228"/>
                  </a:cubicBezTo>
                  <a:lnTo>
                    <a:pt x="1427957" y="496507"/>
                  </a:lnTo>
                  <a:lnTo>
                    <a:pt x="1436811" y="497259"/>
                  </a:lnTo>
                  <a:lnTo>
                    <a:pt x="1471963" y="475750"/>
                  </a:lnTo>
                  <a:cubicBezTo>
                    <a:pt x="1714750" y="341488"/>
                    <a:pt x="1993736" y="270951"/>
                    <a:pt x="2282831" y="280543"/>
                  </a:cubicBezTo>
                  <a:lnTo>
                    <a:pt x="2420488" y="291152"/>
                  </a:lnTo>
                  <a:lnTo>
                    <a:pt x="2430969" y="291269"/>
                  </a:lnTo>
                  <a:cubicBezTo>
                    <a:pt x="2455513" y="293989"/>
                    <a:pt x="2479788" y="301673"/>
                    <a:pt x="2502394" y="314724"/>
                  </a:cubicBezTo>
                  <a:cubicBezTo>
                    <a:pt x="2592807" y="366924"/>
                    <a:pt x="2622239" y="485220"/>
                    <a:pt x="2568127" y="578943"/>
                  </a:cubicBezTo>
                  <a:cubicBezTo>
                    <a:pt x="2527545" y="649234"/>
                    <a:pt x="2451495" y="685739"/>
                    <a:pt x="2377864" y="677578"/>
                  </a:cubicBezTo>
                  <a:lnTo>
                    <a:pt x="2358380" y="673379"/>
                  </a:lnTo>
                  <a:lnTo>
                    <a:pt x="2270254" y="666586"/>
                  </a:lnTo>
                  <a:cubicBezTo>
                    <a:pt x="2076484" y="660158"/>
                    <a:pt x="1888733" y="701469"/>
                    <a:pt x="1720821" y="781834"/>
                  </a:cubicBezTo>
                  <a:lnTo>
                    <a:pt x="1686815" y="799780"/>
                  </a:lnTo>
                  <a:lnTo>
                    <a:pt x="1738472" y="782664"/>
                  </a:lnTo>
                  <a:cubicBezTo>
                    <a:pt x="2020445" y="703593"/>
                    <a:pt x="2324431" y="703179"/>
                    <a:pt x="2615656" y="791084"/>
                  </a:cubicBezTo>
                  <a:lnTo>
                    <a:pt x="2734548" y="832416"/>
                  </a:lnTo>
                  <a:lnTo>
                    <a:pt x="2744147" y="834683"/>
                  </a:lnTo>
                  <a:cubicBezTo>
                    <a:pt x="2757549" y="839249"/>
                    <a:pt x="2770725" y="845188"/>
                    <a:pt x="2783479" y="852552"/>
                  </a:cubicBezTo>
                  <a:cubicBezTo>
                    <a:pt x="2885528" y="911470"/>
                    <a:pt x="2922054" y="1039249"/>
                    <a:pt x="2865065" y="1137956"/>
                  </a:cubicBezTo>
                  <a:cubicBezTo>
                    <a:pt x="2815199" y="1224327"/>
                    <a:pt x="2710259" y="1259819"/>
                    <a:pt x="2616439" y="1227874"/>
                  </a:cubicBezTo>
                  <a:lnTo>
                    <a:pt x="2588578" y="1215217"/>
                  </a:lnTo>
                  <a:cubicBezTo>
                    <a:pt x="2588385" y="1215703"/>
                    <a:pt x="2588193" y="1216193"/>
                    <a:pt x="2588000" y="1216679"/>
                  </a:cubicBezTo>
                  <a:cubicBezTo>
                    <a:pt x="2377211" y="1133491"/>
                    <a:pt x="2153469" y="1115909"/>
                    <a:pt x="1942098" y="1156902"/>
                  </a:cubicBezTo>
                  <a:lnTo>
                    <a:pt x="1864254" y="1175230"/>
                  </a:lnTo>
                  <a:lnTo>
                    <a:pt x="1941231" y="1173015"/>
                  </a:lnTo>
                  <a:cubicBezTo>
                    <a:pt x="2130047" y="1177713"/>
                    <a:pt x="2318367" y="1222962"/>
                    <a:pt x="2492381" y="1309259"/>
                  </a:cubicBezTo>
                  <a:cubicBezTo>
                    <a:pt x="2525529" y="1325697"/>
                    <a:pt x="2558156" y="1343623"/>
                    <a:pt x="2590168" y="1363044"/>
                  </a:cubicBezTo>
                  <a:cubicBezTo>
                    <a:pt x="2622179" y="1382463"/>
                    <a:pt x="2653579" y="1403377"/>
                    <a:pt x="2684266" y="1425785"/>
                  </a:cubicBezTo>
                  <a:cubicBezTo>
                    <a:pt x="2684228" y="1425837"/>
                    <a:pt x="2684192" y="1425886"/>
                    <a:pt x="2684155" y="1425937"/>
                  </a:cubicBezTo>
                  <a:lnTo>
                    <a:pt x="2696288" y="1433228"/>
                  </a:lnTo>
                  <a:cubicBezTo>
                    <a:pt x="2769720" y="1487845"/>
                    <a:pt x="2797645" y="1586412"/>
                    <a:pt x="2758015" y="1669821"/>
                  </a:cubicBezTo>
                  <a:cubicBezTo>
                    <a:pt x="2712724" y="1765143"/>
                    <a:pt x="2596344" y="1804566"/>
                    <a:pt x="2498078" y="1757876"/>
                  </a:cubicBezTo>
                  <a:cubicBezTo>
                    <a:pt x="2485794" y="1752039"/>
                    <a:pt x="2474376" y="1745133"/>
                    <a:pt x="2463885" y="1737330"/>
                  </a:cubicBezTo>
                  <a:lnTo>
                    <a:pt x="2454685" y="1728995"/>
                  </a:lnTo>
                  <a:lnTo>
                    <a:pt x="2393254" y="1688035"/>
                  </a:lnTo>
                  <a:cubicBezTo>
                    <a:pt x="2094418" y="1506752"/>
                    <a:pt x="1720307" y="1508374"/>
                    <a:pt x="1424353" y="1687313"/>
                  </a:cubicBezTo>
                  <a:lnTo>
                    <a:pt x="1377112" y="1718511"/>
                  </a:lnTo>
                  <a:lnTo>
                    <a:pt x="1400906" y="1753149"/>
                  </a:lnTo>
                  <a:cubicBezTo>
                    <a:pt x="1518072" y="1904748"/>
                    <a:pt x="1683951" y="2014364"/>
                    <a:pt x="1873515" y="2061324"/>
                  </a:cubicBezTo>
                  <a:lnTo>
                    <a:pt x="1873348" y="2062004"/>
                  </a:lnTo>
                  <a:lnTo>
                    <a:pt x="1899531" y="2068694"/>
                  </a:lnTo>
                  <a:cubicBezTo>
                    <a:pt x="1983227" y="2099185"/>
                    <a:pt x="2044848" y="2177401"/>
                    <a:pt x="2049661" y="2271972"/>
                  </a:cubicBezTo>
                  <a:cubicBezTo>
                    <a:pt x="2056078" y="2398067"/>
                    <a:pt x="1959075" y="2505490"/>
                    <a:pt x="1832998" y="2511907"/>
                  </a:cubicBezTo>
                  <a:cubicBezTo>
                    <a:pt x="1817237" y="2512708"/>
                    <a:pt x="1801769" y="2511894"/>
                    <a:pt x="1786755" y="2509607"/>
                  </a:cubicBezTo>
                  <a:lnTo>
                    <a:pt x="1763910" y="2503771"/>
                  </a:lnTo>
                  <a:cubicBezTo>
                    <a:pt x="1763745" y="2504430"/>
                    <a:pt x="1763583" y="2505090"/>
                    <a:pt x="1763419" y="2505748"/>
                  </a:cubicBezTo>
                  <a:cubicBezTo>
                    <a:pt x="1551438" y="2453236"/>
                    <a:pt x="1358771" y="2349634"/>
                    <a:pt x="1200297" y="2207234"/>
                  </a:cubicBezTo>
                  <a:lnTo>
                    <a:pt x="1195865" y="2202844"/>
                  </a:lnTo>
                  <a:lnTo>
                    <a:pt x="1188849" y="2203355"/>
                  </a:lnTo>
                  <a:cubicBezTo>
                    <a:pt x="1053814" y="2208296"/>
                    <a:pt x="923883" y="2188458"/>
                    <a:pt x="808005" y="2143441"/>
                  </a:cubicBezTo>
                  <a:lnTo>
                    <a:pt x="778542" y="2130384"/>
                  </a:lnTo>
                  <a:cubicBezTo>
                    <a:pt x="693594" y="2228871"/>
                    <a:pt x="480853" y="2680227"/>
                    <a:pt x="363956" y="2819705"/>
                  </a:cubicBezTo>
                  <a:lnTo>
                    <a:pt x="37777" y="2835969"/>
                  </a:lnTo>
                  <a:lnTo>
                    <a:pt x="0" y="2112134"/>
                  </a:lnTo>
                  <a:cubicBezTo>
                    <a:pt x="178710" y="1792124"/>
                    <a:pt x="192169" y="1705559"/>
                    <a:pt x="238392" y="1575747"/>
                  </a:cubicBezTo>
                  <a:lnTo>
                    <a:pt x="245484" y="1522751"/>
                  </a:lnTo>
                  <a:cubicBezTo>
                    <a:pt x="282729" y="1317997"/>
                    <a:pt x="412462" y="1081491"/>
                    <a:pt x="617408" y="876545"/>
                  </a:cubicBezTo>
                  <a:cubicBezTo>
                    <a:pt x="680029" y="813923"/>
                    <a:pt x="745599" y="758322"/>
                    <a:pt x="812309" y="710236"/>
                  </a:cubicBezTo>
                  <a:lnTo>
                    <a:pt x="863251" y="676629"/>
                  </a:lnTo>
                  <a:cubicBezTo>
                    <a:pt x="876879" y="651456"/>
                    <a:pt x="890503" y="626283"/>
                    <a:pt x="904130" y="601110"/>
                  </a:cubicBezTo>
                  <a:cubicBezTo>
                    <a:pt x="1023802" y="396151"/>
                    <a:pt x="1190046" y="217971"/>
                    <a:pt x="1393789" y="83250"/>
                  </a:cubicBezTo>
                  <a:lnTo>
                    <a:pt x="1477073" y="32349"/>
                  </a:lnTo>
                  <a:lnTo>
                    <a:pt x="1489264" y="23735"/>
                  </a:lnTo>
                  <a:cubicBezTo>
                    <a:pt x="1511959" y="10785"/>
                    <a:pt x="1536893" y="3027"/>
                    <a:pt x="1562175" y="725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8D91FC46-D57C-4BD7-382A-D16B099FC3E6}"/>
                </a:ext>
              </a:extLst>
            </p:cNvPr>
            <p:cNvSpPr/>
            <p:nvPr/>
          </p:nvSpPr>
          <p:spPr bwMode="auto">
            <a:xfrm>
              <a:off x="578433" y="3770360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ABCB52A8-CD58-46CF-D200-C11C4FC7BBAA}"/>
                </a:ext>
              </a:extLst>
            </p:cNvPr>
            <p:cNvGrpSpPr/>
            <p:nvPr/>
          </p:nvGrpSpPr>
          <p:grpSpPr>
            <a:xfrm rot="19800000">
              <a:off x="827233" y="5504606"/>
              <a:ext cx="571316" cy="345587"/>
              <a:chOff x="3945604" y="3109868"/>
              <a:chExt cx="779709" cy="471644"/>
            </a:xfrm>
          </p:grpSpPr>
          <p:sp>
            <p:nvSpPr>
              <p:cNvPr id="81" name="台形 80">
                <a:extLst>
                  <a:ext uri="{FF2B5EF4-FFF2-40B4-BE49-F238E27FC236}">
                    <a16:creationId xmlns:a16="http://schemas.microsoft.com/office/drawing/2014/main" id="{1E392AFC-18D0-E0F3-CE90-E7B6F9EE89C3}"/>
                  </a:ext>
                </a:extLst>
              </p:cNvPr>
              <p:cNvSpPr/>
              <p:nvPr/>
            </p:nvSpPr>
            <p:spPr bwMode="auto">
              <a:xfrm rot="16200000">
                <a:off x="3903242" y="3292239"/>
                <a:ext cx="179123" cy="94399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F0516987-74EA-2922-D2E6-518A7EFB0201}"/>
                  </a:ext>
                </a:extLst>
              </p:cNvPr>
              <p:cNvSpPr/>
              <p:nvPr/>
            </p:nvSpPr>
            <p:spPr bwMode="auto">
              <a:xfrm>
                <a:off x="4007895" y="3109868"/>
                <a:ext cx="717418" cy="471644"/>
              </a:xfrm>
              <a:prstGeom prst="roundRect">
                <a:avLst>
                  <a:gd name="adj" fmla="val 7579"/>
                </a:avLst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6EFCA0EF-4526-654B-D174-F427417A9575}"/>
                  </a:ext>
                </a:extLst>
              </p:cNvPr>
              <p:cNvSpPr/>
              <p:nvPr/>
            </p:nvSpPr>
            <p:spPr bwMode="auto">
              <a:xfrm>
                <a:off x="4074570" y="3109868"/>
                <a:ext cx="588256" cy="471644"/>
              </a:xfrm>
              <a:prstGeom prst="roundRect">
                <a:avLst>
                  <a:gd name="adj" fmla="val 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DAC60077-72BC-B27F-4BBC-64275BD562F3}"/>
                </a:ext>
              </a:extLst>
            </p:cNvPr>
            <p:cNvGrpSpPr/>
            <p:nvPr/>
          </p:nvGrpSpPr>
          <p:grpSpPr>
            <a:xfrm rot="18900000">
              <a:off x="1281761" y="5766662"/>
              <a:ext cx="565170" cy="160225"/>
              <a:chOff x="3953993" y="3109868"/>
              <a:chExt cx="771320" cy="471644"/>
            </a:xfrm>
          </p:grpSpPr>
          <p:sp>
            <p:nvSpPr>
              <p:cNvPr id="78" name="台形 77">
                <a:extLst>
                  <a:ext uri="{FF2B5EF4-FFF2-40B4-BE49-F238E27FC236}">
                    <a16:creationId xmlns:a16="http://schemas.microsoft.com/office/drawing/2014/main" id="{187DBAFE-BA5E-4288-69AA-F3A98ECDE7F8}"/>
                  </a:ext>
                </a:extLst>
              </p:cNvPr>
              <p:cNvSpPr/>
              <p:nvPr/>
            </p:nvSpPr>
            <p:spPr bwMode="auto">
              <a:xfrm rot="16200000">
                <a:off x="3866545" y="3300625"/>
                <a:ext cx="252517" cy="77622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7A8787A6-85F2-1F19-F992-E456292627AF}"/>
                  </a:ext>
                </a:extLst>
              </p:cNvPr>
              <p:cNvSpPr/>
              <p:nvPr/>
            </p:nvSpPr>
            <p:spPr bwMode="auto">
              <a:xfrm>
                <a:off x="4007895" y="3109868"/>
                <a:ext cx="717418" cy="471644"/>
              </a:xfrm>
              <a:prstGeom prst="roundRect">
                <a:avLst>
                  <a:gd name="adj" fmla="val 7579"/>
                </a:avLst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四角形: 角を丸くする 79">
                <a:extLst>
                  <a:ext uri="{FF2B5EF4-FFF2-40B4-BE49-F238E27FC236}">
                    <a16:creationId xmlns:a16="http://schemas.microsoft.com/office/drawing/2014/main" id="{3BA41B2D-4700-6883-3877-A5E730DF6112}"/>
                  </a:ext>
                </a:extLst>
              </p:cNvPr>
              <p:cNvSpPr/>
              <p:nvPr/>
            </p:nvSpPr>
            <p:spPr bwMode="auto">
              <a:xfrm>
                <a:off x="4074570" y="3109868"/>
                <a:ext cx="588256" cy="471644"/>
              </a:xfrm>
              <a:prstGeom prst="roundRect">
                <a:avLst>
                  <a:gd name="adj" fmla="val 0"/>
                </a:avLst>
              </a:pr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DDD95C62-A629-1499-B972-44A41D81BECE}"/>
                </a:ext>
              </a:extLst>
            </p:cNvPr>
            <p:cNvSpPr/>
            <p:nvPr/>
          </p:nvSpPr>
          <p:spPr bwMode="auto">
            <a:xfrm rot="2700000">
              <a:off x="1479060" y="4584222"/>
              <a:ext cx="254680" cy="783028"/>
            </a:xfrm>
            <a:custGeom>
              <a:avLst/>
              <a:gdLst>
                <a:gd name="connsiteX0" fmla="*/ 107951 w 298392"/>
                <a:gd name="connsiteY0" fmla="*/ 387951 h 775902"/>
                <a:gd name="connsiteX1" fmla="*/ 298392 w 298392"/>
                <a:gd name="connsiteY1" fmla="*/ 0 h 775902"/>
                <a:gd name="connsiteX2" fmla="*/ 157026 w 298392"/>
                <a:gd name="connsiteY2" fmla="*/ 387951 h 775902"/>
                <a:gd name="connsiteX3" fmla="*/ 298392 w 298392"/>
                <a:gd name="connsiteY3" fmla="*/ 775902 h 775902"/>
                <a:gd name="connsiteX4" fmla="*/ 107951 w 298392"/>
                <a:gd name="connsiteY4" fmla="*/ 387951 h 775902"/>
                <a:gd name="connsiteX5" fmla="*/ 0 w 298392"/>
                <a:gd name="connsiteY5" fmla="*/ 387951 h 775902"/>
                <a:gd name="connsiteX6" fmla="*/ 190441 w 298392"/>
                <a:gd name="connsiteY6" fmla="*/ 0 h 775902"/>
                <a:gd name="connsiteX7" fmla="*/ 49075 w 298392"/>
                <a:gd name="connsiteY7" fmla="*/ 387951 h 775902"/>
                <a:gd name="connsiteX8" fmla="*/ 190441 w 298392"/>
                <a:gd name="connsiteY8" fmla="*/ 775902 h 775902"/>
                <a:gd name="connsiteX9" fmla="*/ 0 w 298392"/>
                <a:gd name="connsiteY9" fmla="*/ 387951 h 77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92" h="775902">
                  <a:moveTo>
                    <a:pt x="107951" y="387951"/>
                  </a:moveTo>
                  <a:cubicBezTo>
                    <a:pt x="107951" y="173692"/>
                    <a:pt x="193214" y="0"/>
                    <a:pt x="298392" y="0"/>
                  </a:cubicBezTo>
                  <a:cubicBezTo>
                    <a:pt x="214448" y="51715"/>
                    <a:pt x="157026" y="209298"/>
                    <a:pt x="157026" y="387951"/>
                  </a:cubicBezTo>
                  <a:cubicBezTo>
                    <a:pt x="157026" y="566604"/>
                    <a:pt x="214448" y="724187"/>
                    <a:pt x="298392" y="775902"/>
                  </a:cubicBezTo>
                  <a:cubicBezTo>
                    <a:pt x="193214" y="775902"/>
                    <a:pt x="107951" y="602210"/>
                    <a:pt x="107951" y="387951"/>
                  </a:cubicBezTo>
                  <a:close/>
                  <a:moveTo>
                    <a:pt x="0" y="387951"/>
                  </a:moveTo>
                  <a:cubicBezTo>
                    <a:pt x="0" y="173692"/>
                    <a:pt x="85263" y="0"/>
                    <a:pt x="190441" y="0"/>
                  </a:cubicBezTo>
                  <a:cubicBezTo>
                    <a:pt x="106497" y="51715"/>
                    <a:pt x="49075" y="209298"/>
                    <a:pt x="49075" y="387951"/>
                  </a:cubicBezTo>
                  <a:cubicBezTo>
                    <a:pt x="49075" y="566604"/>
                    <a:pt x="106497" y="724187"/>
                    <a:pt x="190441" y="775902"/>
                  </a:cubicBezTo>
                  <a:cubicBezTo>
                    <a:pt x="85263" y="775902"/>
                    <a:pt x="0" y="602210"/>
                    <a:pt x="0" y="387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22B7D98C-7090-C07B-6151-8BF81C09496A}"/>
                </a:ext>
              </a:extLst>
            </p:cNvPr>
            <p:cNvSpPr/>
            <p:nvPr/>
          </p:nvSpPr>
          <p:spPr bwMode="auto">
            <a:xfrm>
              <a:off x="634584" y="3822150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ADE51EA0-BEF4-AD53-9B98-2475C5B45EF6}"/>
              </a:ext>
            </a:extLst>
          </p:cNvPr>
          <p:cNvGrpSpPr/>
          <p:nvPr/>
        </p:nvGrpSpPr>
        <p:grpSpPr>
          <a:xfrm>
            <a:off x="3714031" y="3864393"/>
            <a:ext cx="2490864" cy="2490864"/>
            <a:chOff x="3652246" y="3691398"/>
            <a:chExt cx="2735056" cy="2735056"/>
          </a:xfrm>
        </p:grpSpPr>
        <p:sp>
          <p:nvSpPr>
            <p:cNvPr id="85" name="四角形: 角を丸くする 84">
              <a:extLst>
                <a:ext uri="{FF2B5EF4-FFF2-40B4-BE49-F238E27FC236}">
                  <a16:creationId xmlns:a16="http://schemas.microsoft.com/office/drawing/2014/main" id="{23FB6E5D-B552-0F20-B235-E103FEDB761C}"/>
                </a:ext>
              </a:extLst>
            </p:cNvPr>
            <p:cNvSpPr/>
            <p:nvPr/>
          </p:nvSpPr>
          <p:spPr bwMode="auto">
            <a:xfrm>
              <a:off x="3652246" y="369139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" name="四角形: 角を丸くする 85">
              <a:extLst>
                <a:ext uri="{FF2B5EF4-FFF2-40B4-BE49-F238E27FC236}">
                  <a16:creationId xmlns:a16="http://schemas.microsoft.com/office/drawing/2014/main" id="{598D6F79-C513-7D93-957D-F2758B774C0B}"/>
                </a:ext>
              </a:extLst>
            </p:cNvPr>
            <p:cNvSpPr/>
            <p:nvPr/>
          </p:nvSpPr>
          <p:spPr bwMode="auto">
            <a:xfrm>
              <a:off x="3839825" y="387897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C65B53FE-2D40-1D7E-E9EA-89F9E327CB19}"/>
                </a:ext>
              </a:extLst>
            </p:cNvPr>
            <p:cNvGrpSpPr/>
            <p:nvPr/>
          </p:nvGrpSpPr>
          <p:grpSpPr>
            <a:xfrm rot="900000">
              <a:off x="4060419" y="5180226"/>
              <a:ext cx="516656" cy="861908"/>
              <a:chOff x="8639707" y="5126550"/>
              <a:chExt cx="982821" cy="1639587"/>
            </a:xfrm>
          </p:grpSpPr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ADAD75B5-04C9-7BEA-8A36-D5F3A99A0B0B}"/>
                  </a:ext>
                </a:extLst>
              </p:cNvPr>
              <p:cNvSpPr/>
              <p:nvPr/>
            </p:nvSpPr>
            <p:spPr bwMode="auto">
              <a:xfrm>
                <a:off x="8639707" y="5126550"/>
                <a:ext cx="980543" cy="475329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F656BD59-D52F-643E-21D0-F861D3B3AB96}"/>
                  </a:ext>
                </a:extLst>
              </p:cNvPr>
              <p:cNvSpPr/>
              <p:nvPr/>
            </p:nvSpPr>
            <p:spPr bwMode="auto">
              <a:xfrm>
                <a:off x="8639707" y="5149850"/>
                <a:ext cx="980543" cy="4843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8B7DC623-2C7A-ABEF-192D-541129203AD5}"/>
                  </a:ext>
                </a:extLst>
              </p:cNvPr>
              <p:cNvSpPr/>
              <p:nvPr/>
            </p:nvSpPr>
            <p:spPr bwMode="auto">
              <a:xfrm>
                <a:off x="8645686" y="5364215"/>
                <a:ext cx="969802" cy="1367515"/>
              </a:xfrm>
              <a:custGeom>
                <a:avLst/>
                <a:gdLst>
                  <a:gd name="connsiteX0" fmla="*/ 0 w 981760"/>
                  <a:gd name="connsiteY0" fmla="*/ 0 h 1367515"/>
                  <a:gd name="connsiteX1" fmla="*/ 216424 w 981760"/>
                  <a:gd name="connsiteY1" fmla="*/ 172848 h 1367515"/>
                  <a:gd name="connsiteX2" fmla="*/ 490880 w 981760"/>
                  <a:gd name="connsiteY2" fmla="*/ 208447 h 1367515"/>
                  <a:gd name="connsiteX3" fmla="*/ 981760 w 981760"/>
                  <a:gd name="connsiteY3" fmla="*/ 0 h 1367515"/>
                  <a:gd name="connsiteX4" fmla="*/ 981760 w 981760"/>
                  <a:gd name="connsiteY4" fmla="*/ 1159068 h 1367515"/>
                  <a:gd name="connsiteX5" fmla="*/ 490880 w 981760"/>
                  <a:gd name="connsiteY5" fmla="*/ 1367515 h 1367515"/>
                  <a:gd name="connsiteX6" fmla="*/ 216424 w 981760"/>
                  <a:gd name="connsiteY6" fmla="*/ 1331916 h 1367515"/>
                  <a:gd name="connsiteX7" fmla="*/ 0 w 981760"/>
                  <a:gd name="connsiteY7" fmla="*/ 1159068 h 1367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1367515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1159068"/>
                    </a:lnTo>
                    <a:cubicBezTo>
                      <a:pt x="981760" y="1274190"/>
                      <a:pt x="761986" y="1367515"/>
                      <a:pt x="490880" y="1367515"/>
                    </a:cubicBezTo>
                    <a:cubicBezTo>
                      <a:pt x="389215" y="1367515"/>
                      <a:pt x="294769" y="1354391"/>
                      <a:pt x="216424" y="1331916"/>
                    </a:cubicBezTo>
                    <a:cubicBezTo>
                      <a:pt x="85849" y="1294456"/>
                      <a:pt x="0" y="1231019"/>
                      <a:pt x="0" y="115906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21D4DFC2-F334-8093-E2A5-AD2A55FEA606}"/>
                  </a:ext>
                </a:extLst>
              </p:cNvPr>
              <p:cNvSpPr/>
              <p:nvPr/>
            </p:nvSpPr>
            <p:spPr bwMode="auto">
              <a:xfrm>
                <a:off x="8640768" y="6505303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7A709CB0-B2E9-0513-6B23-3803418E9A32}"/>
                  </a:ext>
                </a:extLst>
              </p:cNvPr>
              <p:cNvSpPr/>
              <p:nvPr/>
            </p:nvSpPr>
            <p:spPr bwMode="auto">
              <a:xfrm>
                <a:off x="8640768" y="5355160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涙形 96">
                <a:extLst>
                  <a:ext uri="{FF2B5EF4-FFF2-40B4-BE49-F238E27FC236}">
                    <a16:creationId xmlns:a16="http://schemas.microsoft.com/office/drawing/2014/main" id="{03C4D66B-F11F-A697-E38B-A9C266D9202A}"/>
                  </a:ext>
                </a:extLst>
              </p:cNvPr>
              <p:cNvSpPr/>
              <p:nvPr/>
            </p:nvSpPr>
            <p:spPr bwMode="auto">
              <a:xfrm>
                <a:off x="8864283" y="5389850"/>
                <a:ext cx="236068" cy="146058"/>
              </a:xfrm>
              <a:prstGeom prst="teardrop">
                <a:avLst>
                  <a:gd name="adj" fmla="val 10807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DEAB2FB7-DF6F-B49C-DD85-72F67094A8E5}"/>
                </a:ext>
              </a:extLst>
            </p:cNvPr>
            <p:cNvSpPr/>
            <p:nvPr/>
          </p:nvSpPr>
          <p:spPr bwMode="auto">
            <a:xfrm rot="16200000" flipH="1">
              <a:off x="5040882" y="3893294"/>
              <a:ext cx="1142909" cy="1120780"/>
            </a:xfrm>
            <a:custGeom>
              <a:avLst/>
              <a:gdLst>
                <a:gd name="connsiteX0" fmla="*/ 1562175 w 2891963"/>
                <a:gd name="connsiteY0" fmla="*/ 725 h 2835969"/>
                <a:gd name="connsiteX1" fmla="*/ 1637179 w 2891963"/>
                <a:gd name="connsiteY1" fmla="*/ 10453 h 2835969"/>
                <a:gd name="connsiteX2" fmla="*/ 1682749 w 2891963"/>
                <a:gd name="connsiteY2" fmla="*/ 35907 h 2835969"/>
                <a:gd name="connsiteX3" fmla="*/ 1708336 w 2891963"/>
                <a:gd name="connsiteY3" fmla="*/ 284363 h 2835969"/>
                <a:gd name="connsiteX4" fmla="*/ 1654443 w 2891963"/>
                <a:gd name="connsiteY4" fmla="*/ 331024 h 2835969"/>
                <a:gd name="connsiteX5" fmla="*/ 1646694 w 2891963"/>
                <a:gd name="connsiteY5" fmla="*/ 334519 h 2835969"/>
                <a:gd name="connsiteX6" fmla="*/ 1584973 w 2891963"/>
                <a:gd name="connsiteY6" fmla="*/ 372240 h 2835969"/>
                <a:gd name="connsiteX7" fmla="*/ 1456191 w 2891963"/>
                <a:gd name="connsiteY7" fmla="*/ 470228 h 2835969"/>
                <a:gd name="connsiteX8" fmla="*/ 1427957 w 2891963"/>
                <a:gd name="connsiteY8" fmla="*/ 496507 h 2835969"/>
                <a:gd name="connsiteX9" fmla="*/ 1436811 w 2891963"/>
                <a:gd name="connsiteY9" fmla="*/ 497259 h 2835969"/>
                <a:gd name="connsiteX10" fmla="*/ 1471963 w 2891963"/>
                <a:gd name="connsiteY10" fmla="*/ 475750 h 2835969"/>
                <a:gd name="connsiteX11" fmla="*/ 2282831 w 2891963"/>
                <a:gd name="connsiteY11" fmla="*/ 280543 h 2835969"/>
                <a:gd name="connsiteX12" fmla="*/ 2420488 w 2891963"/>
                <a:gd name="connsiteY12" fmla="*/ 291152 h 2835969"/>
                <a:gd name="connsiteX13" fmla="*/ 2430969 w 2891963"/>
                <a:gd name="connsiteY13" fmla="*/ 291269 h 2835969"/>
                <a:gd name="connsiteX14" fmla="*/ 2502394 w 2891963"/>
                <a:gd name="connsiteY14" fmla="*/ 314724 h 2835969"/>
                <a:gd name="connsiteX15" fmla="*/ 2568127 w 2891963"/>
                <a:gd name="connsiteY15" fmla="*/ 578943 h 2835969"/>
                <a:gd name="connsiteX16" fmla="*/ 2377864 w 2891963"/>
                <a:gd name="connsiteY16" fmla="*/ 677578 h 2835969"/>
                <a:gd name="connsiteX17" fmla="*/ 2358380 w 2891963"/>
                <a:gd name="connsiteY17" fmla="*/ 673379 h 2835969"/>
                <a:gd name="connsiteX18" fmla="*/ 2270254 w 2891963"/>
                <a:gd name="connsiteY18" fmla="*/ 666586 h 2835969"/>
                <a:gd name="connsiteX19" fmla="*/ 1720821 w 2891963"/>
                <a:gd name="connsiteY19" fmla="*/ 781834 h 2835969"/>
                <a:gd name="connsiteX20" fmla="*/ 1686815 w 2891963"/>
                <a:gd name="connsiteY20" fmla="*/ 799780 h 2835969"/>
                <a:gd name="connsiteX21" fmla="*/ 1738472 w 2891963"/>
                <a:gd name="connsiteY21" fmla="*/ 782664 h 2835969"/>
                <a:gd name="connsiteX22" fmla="*/ 2615656 w 2891963"/>
                <a:gd name="connsiteY22" fmla="*/ 791084 h 2835969"/>
                <a:gd name="connsiteX23" fmla="*/ 2734548 w 2891963"/>
                <a:gd name="connsiteY23" fmla="*/ 832416 h 2835969"/>
                <a:gd name="connsiteX24" fmla="*/ 2744147 w 2891963"/>
                <a:gd name="connsiteY24" fmla="*/ 834683 h 2835969"/>
                <a:gd name="connsiteX25" fmla="*/ 2783479 w 2891963"/>
                <a:gd name="connsiteY25" fmla="*/ 852552 h 2835969"/>
                <a:gd name="connsiteX26" fmla="*/ 2865065 w 2891963"/>
                <a:gd name="connsiteY26" fmla="*/ 1137956 h 2835969"/>
                <a:gd name="connsiteX27" fmla="*/ 2616439 w 2891963"/>
                <a:gd name="connsiteY27" fmla="*/ 1227874 h 2835969"/>
                <a:gd name="connsiteX28" fmla="*/ 2588578 w 2891963"/>
                <a:gd name="connsiteY28" fmla="*/ 1215217 h 2835969"/>
                <a:gd name="connsiteX29" fmla="*/ 2588000 w 2891963"/>
                <a:gd name="connsiteY29" fmla="*/ 1216679 h 2835969"/>
                <a:gd name="connsiteX30" fmla="*/ 1942098 w 2891963"/>
                <a:gd name="connsiteY30" fmla="*/ 1156902 h 2835969"/>
                <a:gd name="connsiteX31" fmla="*/ 1864254 w 2891963"/>
                <a:gd name="connsiteY31" fmla="*/ 1175230 h 2835969"/>
                <a:gd name="connsiteX32" fmla="*/ 1941231 w 2891963"/>
                <a:gd name="connsiteY32" fmla="*/ 1173015 h 2835969"/>
                <a:gd name="connsiteX33" fmla="*/ 2492381 w 2891963"/>
                <a:gd name="connsiteY33" fmla="*/ 1309259 h 2835969"/>
                <a:gd name="connsiteX34" fmla="*/ 2590168 w 2891963"/>
                <a:gd name="connsiteY34" fmla="*/ 1363044 h 2835969"/>
                <a:gd name="connsiteX35" fmla="*/ 2684266 w 2891963"/>
                <a:gd name="connsiteY35" fmla="*/ 1425785 h 2835969"/>
                <a:gd name="connsiteX36" fmla="*/ 2684155 w 2891963"/>
                <a:gd name="connsiteY36" fmla="*/ 1425937 h 2835969"/>
                <a:gd name="connsiteX37" fmla="*/ 2696288 w 2891963"/>
                <a:gd name="connsiteY37" fmla="*/ 1433228 h 2835969"/>
                <a:gd name="connsiteX38" fmla="*/ 2758015 w 2891963"/>
                <a:gd name="connsiteY38" fmla="*/ 1669821 h 2835969"/>
                <a:gd name="connsiteX39" fmla="*/ 2498078 w 2891963"/>
                <a:gd name="connsiteY39" fmla="*/ 1757876 h 2835969"/>
                <a:gd name="connsiteX40" fmla="*/ 2463885 w 2891963"/>
                <a:gd name="connsiteY40" fmla="*/ 1737330 h 2835969"/>
                <a:gd name="connsiteX41" fmla="*/ 2454685 w 2891963"/>
                <a:gd name="connsiteY41" fmla="*/ 1728995 h 2835969"/>
                <a:gd name="connsiteX42" fmla="*/ 2393254 w 2891963"/>
                <a:gd name="connsiteY42" fmla="*/ 1688035 h 2835969"/>
                <a:gd name="connsiteX43" fmla="*/ 1424353 w 2891963"/>
                <a:gd name="connsiteY43" fmla="*/ 1687313 h 2835969"/>
                <a:gd name="connsiteX44" fmla="*/ 1377112 w 2891963"/>
                <a:gd name="connsiteY44" fmla="*/ 1718511 h 2835969"/>
                <a:gd name="connsiteX45" fmla="*/ 1400906 w 2891963"/>
                <a:gd name="connsiteY45" fmla="*/ 1753149 h 2835969"/>
                <a:gd name="connsiteX46" fmla="*/ 1873515 w 2891963"/>
                <a:gd name="connsiteY46" fmla="*/ 2061324 h 2835969"/>
                <a:gd name="connsiteX47" fmla="*/ 1873348 w 2891963"/>
                <a:gd name="connsiteY47" fmla="*/ 2062004 h 2835969"/>
                <a:gd name="connsiteX48" fmla="*/ 1899531 w 2891963"/>
                <a:gd name="connsiteY48" fmla="*/ 2068694 h 2835969"/>
                <a:gd name="connsiteX49" fmla="*/ 2049661 w 2891963"/>
                <a:gd name="connsiteY49" fmla="*/ 2271972 h 2835969"/>
                <a:gd name="connsiteX50" fmla="*/ 1832998 w 2891963"/>
                <a:gd name="connsiteY50" fmla="*/ 2511907 h 2835969"/>
                <a:gd name="connsiteX51" fmla="*/ 1786755 w 2891963"/>
                <a:gd name="connsiteY51" fmla="*/ 2509607 h 2835969"/>
                <a:gd name="connsiteX52" fmla="*/ 1763910 w 2891963"/>
                <a:gd name="connsiteY52" fmla="*/ 2503771 h 2835969"/>
                <a:gd name="connsiteX53" fmla="*/ 1763419 w 2891963"/>
                <a:gd name="connsiteY53" fmla="*/ 2505748 h 2835969"/>
                <a:gd name="connsiteX54" fmla="*/ 1200297 w 2891963"/>
                <a:gd name="connsiteY54" fmla="*/ 2207234 h 2835969"/>
                <a:gd name="connsiteX55" fmla="*/ 1195865 w 2891963"/>
                <a:gd name="connsiteY55" fmla="*/ 2202844 h 2835969"/>
                <a:gd name="connsiteX56" fmla="*/ 1188849 w 2891963"/>
                <a:gd name="connsiteY56" fmla="*/ 2203355 h 2835969"/>
                <a:gd name="connsiteX57" fmla="*/ 808005 w 2891963"/>
                <a:gd name="connsiteY57" fmla="*/ 2143441 h 2835969"/>
                <a:gd name="connsiteX58" fmla="*/ 778542 w 2891963"/>
                <a:gd name="connsiteY58" fmla="*/ 2130384 h 2835969"/>
                <a:gd name="connsiteX59" fmla="*/ 363956 w 2891963"/>
                <a:gd name="connsiteY59" fmla="*/ 2819705 h 2835969"/>
                <a:gd name="connsiteX60" fmla="*/ 37777 w 2891963"/>
                <a:gd name="connsiteY60" fmla="*/ 2835969 h 2835969"/>
                <a:gd name="connsiteX61" fmla="*/ 0 w 2891963"/>
                <a:gd name="connsiteY61" fmla="*/ 2112134 h 2835969"/>
                <a:gd name="connsiteX62" fmla="*/ 238392 w 2891963"/>
                <a:gd name="connsiteY62" fmla="*/ 1575747 h 2835969"/>
                <a:gd name="connsiteX63" fmla="*/ 245484 w 2891963"/>
                <a:gd name="connsiteY63" fmla="*/ 1522751 h 2835969"/>
                <a:gd name="connsiteX64" fmla="*/ 617408 w 2891963"/>
                <a:gd name="connsiteY64" fmla="*/ 876545 h 2835969"/>
                <a:gd name="connsiteX65" fmla="*/ 812309 w 2891963"/>
                <a:gd name="connsiteY65" fmla="*/ 710236 h 2835969"/>
                <a:gd name="connsiteX66" fmla="*/ 863251 w 2891963"/>
                <a:gd name="connsiteY66" fmla="*/ 676629 h 2835969"/>
                <a:gd name="connsiteX67" fmla="*/ 904130 w 2891963"/>
                <a:gd name="connsiteY67" fmla="*/ 601110 h 2835969"/>
                <a:gd name="connsiteX68" fmla="*/ 1393789 w 2891963"/>
                <a:gd name="connsiteY68" fmla="*/ 83250 h 2835969"/>
                <a:gd name="connsiteX69" fmla="*/ 1477073 w 2891963"/>
                <a:gd name="connsiteY69" fmla="*/ 32349 h 2835969"/>
                <a:gd name="connsiteX70" fmla="*/ 1489264 w 2891963"/>
                <a:gd name="connsiteY70" fmla="*/ 23735 h 2835969"/>
                <a:gd name="connsiteX71" fmla="*/ 1562175 w 2891963"/>
                <a:gd name="connsiteY71" fmla="*/ 725 h 2835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891963" h="2835969">
                  <a:moveTo>
                    <a:pt x="1562175" y="725"/>
                  </a:moveTo>
                  <a:cubicBezTo>
                    <a:pt x="1587457" y="-1576"/>
                    <a:pt x="1613088" y="1578"/>
                    <a:pt x="1637179" y="10453"/>
                  </a:cubicBezTo>
                  <a:cubicBezTo>
                    <a:pt x="1653240" y="16368"/>
                    <a:pt x="1668616" y="24828"/>
                    <a:pt x="1682749" y="35907"/>
                  </a:cubicBezTo>
                  <a:cubicBezTo>
                    <a:pt x="1758127" y="94992"/>
                    <a:pt x="1769583" y="206228"/>
                    <a:pt x="1708336" y="284363"/>
                  </a:cubicBezTo>
                  <a:cubicBezTo>
                    <a:pt x="1693025" y="303895"/>
                    <a:pt x="1674619" y="319511"/>
                    <a:pt x="1654443" y="331024"/>
                  </a:cubicBezTo>
                  <a:lnTo>
                    <a:pt x="1646694" y="334519"/>
                  </a:lnTo>
                  <a:lnTo>
                    <a:pt x="1584973" y="372240"/>
                  </a:lnTo>
                  <a:cubicBezTo>
                    <a:pt x="1539605" y="402238"/>
                    <a:pt x="1496623" y="435003"/>
                    <a:pt x="1456191" y="470228"/>
                  </a:cubicBezTo>
                  <a:lnTo>
                    <a:pt x="1427957" y="496507"/>
                  </a:lnTo>
                  <a:lnTo>
                    <a:pt x="1436811" y="497259"/>
                  </a:lnTo>
                  <a:lnTo>
                    <a:pt x="1471963" y="475750"/>
                  </a:lnTo>
                  <a:cubicBezTo>
                    <a:pt x="1714750" y="341488"/>
                    <a:pt x="1993736" y="270951"/>
                    <a:pt x="2282831" y="280543"/>
                  </a:cubicBezTo>
                  <a:lnTo>
                    <a:pt x="2420488" y="291152"/>
                  </a:lnTo>
                  <a:lnTo>
                    <a:pt x="2430969" y="291269"/>
                  </a:lnTo>
                  <a:cubicBezTo>
                    <a:pt x="2455513" y="293989"/>
                    <a:pt x="2479788" y="301673"/>
                    <a:pt x="2502394" y="314724"/>
                  </a:cubicBezTo>
                  <a:cubicBezTo>
                    <a:pt x="2592807" y="366924"/>
                    <a:pt x="2622239" y="485220"/>
                    <a:pt x="2568127" y="578943"/>
                  </a:cubicBezTo>
                  <a:cubicBezTo>
                    <a:pt x="2527545" y="649234"/>
                    <a:pt x="2451495" y="685739"/>
                    <a:pt x="2377864" y="677578"/>
                  </a:cubicBezTo>
                  <a:lnTo>
                    <a:pt x="2358380" y="673379"/>
                  </a:lnTo>
                  <a:lnTo>
                    <a:pt x="2270254" y="666586"/>
                  </a:lnTo>
                  <a:cubicBezTo>
                    <a:pt x="2076484" y="660158"/>
                    <a:pt x="1888733" y="701469"/>
                    <a:pt x="1720821" y="781834"/>
                  </a:cubicBezTo>
                  <a:lnTo>
                    <a:pt x="1686815" y="799780"/>
                  </a:lnTo>
                  <a:lnTo>
                    <a:pt x="1738472" y="782664"/>
                  </a:lnTo>
                  <a:cubicBezTo>
                    <a:pt x="2020445" y="703593"/>
                    <a:pt x="2324431" y="703179"/>
                    <a:pt x="2615656" y="791084"/>
                  </a:cubicBezTo>
                  <a:lnTo>
                    <a:pt x="2734548" y="832416"/>
                  </a:lnTo>
                  <a:lnTo>
                    <a:pt x="2744147" y="834683"/>
                  </a:lnTo>
                  <a:cubicBezTo>
                    <a:pt x="2757549" y="839249"/>
                    <a:pt x="2770725" y="845188"/>
                    <a:pt x="2783479" y="852552"/>
                  </a:cubicBezTo>
                  <a:cubicBezTo>
                    <a:pt x="2885528" y="911470"/>
                    <a:pt x="2922054" y="1039249"/>
                    <a:pt x="2865065" y="1137956"/>
                  </a:cubicBezTo>
                  <a:cubicBezTo>
                    <a:pt x="2815199" y="1224327"/>
                    <a:pt x="2710259" y="1259819"/>
                    <a:pt x="2616439" y="1227874"/>
                  </a:cubicBezTo>
                  <a:lnTo>
                    <a:pt x="2588578" y="1215217"/>
                  </a:lnTo>
                  <a:cubicBezTo>
                    <a:pt x="2588385" y="1215703"/>
                    <a:pt x="2588193" y="1216193"/>
                    <a:pt x="2588000" y="1216679"/>
                  </a:cubicBezTo>
                  <a:cubicBezTo>
                    <a:pt x="2377211" y="1133491"/>
                    <a:pt x="2153469" y="1115909"/>
                    <a:pt x="1942098" y="1156902"/>
                  </a:cubicBezTo>
                  <a:lnTo>
                    <a:pt x="1864254" y="1175230"/>
                  </a:lnTo>
                  <a:lnTo>
                    <a:pt x="1941231" y="1173015"/>
                  </a:lnTo>
                  <a:cubicBezTo>
                    <a:pt x="2130047" y="1177713"/>
                    <a:pt x="2318367" y="1222962"/>
                    <a:pt x="2492381" y="1309259"/>
                  </a:cubicBezTo>
                  <a:cubicBezTo>
                    <a:pt x="2525529" y="1325697"/>
                    <a:pt x="2558156" y="1343623"/>
                    <a:pt x="2590168" y="1363044"/>
                  </a:cubicBezTo>
                  <a:cubicBezTo>
                    <a:pt x="2622179" y="1382463"/>
                    <a:pt x="2653579" y="1403377"/>
                    <a:pt x="2684266" y="1425785"/>
                  </a:cubicBezTo>
                  <a:cubicBezTo>
                    <a:pt x="2684228" y="1425837"/>
                    <a:pt x="2684192" y="1425886"/>
                    <a:pt x="2684155" y="1425937"/>
                  </a:cubicBezTo>
                  <a:lnTo>
                    <a:pt x="2696288" y="1433228"/>
                  </a:lnTo>
                  <a:cubicBezTo>
                    <a:pt x="2769720" y="1487845"/>
                    <a:pt x="2797645" y="1586412"/>
                    <a:pt x="2758015" y="1669821"/>
                  </a:cubicBezTo>
                  <a:cubicBezTo>
                    <a:pt x="2712724" y="1765143"/>
                    <a:pt x="2596344" y="1804566"/>
                    <a:pt x="2498078" y="1757876"/>
                  </a:cubicBezTo>
                  <a:cubicBezTo>
                    <a:pt x="2485794" y="1752039"/>
                    <a:pt x="2474376" y="1745133"/>
                    <a:pt x="2463885" y="1737330"/>
                  </a:cubicBezTo>
                  <a:lnTo>
                    <a:pt x="2454685" y="1728995"/>
                  </a:lnTo>
                  <a:lnTo>
                    <a:pt x="2393254" y="1688035"/>
                  </a:lnTo>
                  <a:cubicBezTo>
                    <a:pt x="2094418" y="1506752"/>
                    <a:pt x="1720307" y="1508374"/>
                    <a:pt x="1424353" y="1687313"/>
                  </a:cubicBezTo>
                  <a:lnTo>
                    <a:pt x="1377112" y="1718511"/>
                  </a:lnTo>
                  <a:lnTo>
                    <a:pt x="1400906" y="1753149"/>
                  </a:lnTo>
                  <a:cubicBezTo>
                    <a:pt x="1518072" y="1904748"/>
                    <a:pt x="1683951" y="2014364"/>
                    <a:pt x="1873515" y="2061324"/>
                  </a:cubicBezTo>
                  <a:lnTo>
                    <a:pt x="1873348" y="2062004"/>
                  </a:lnTo>
                  <a:lnTo>
                    <a:pt x="1899531" y="2068694"/>
                  </a:lnTo>
                  <a:cubicBezTo>
                    <a:pt x="1983227" y="2099185"/>
                    <a:pt x="2044848" y="2177401"/>
                    <a:pt x="2049661" y="2271972"/>
                  </a:cubicBezTo>
                  <a:cubicBezTo>
                    <a:pt x="2056078" y="2398067"/>
                    <a:pt x="1959075" y="2505490"/>
                    <a:pt x="1832998" y="2511907"/>
                  </a:cubicBezTo>
                  <a:cubicBezTo>
                    <a:pt x="1817237" y="2512708"/>
                    <a:pt x="1801769" y="2511894"/>
                    <a:pt x="1786755" y="2509607"/>
                  </a:cubicBezTo>
                  <a:lnTo>
                    <a:pt x="1763910" y="2503771"/>
                  </a:lnTo>
                  <a:cubicBezTo>
                    <a:pt x="1763745" y="2504430"/>
                    <a:pt x="1763583" y="2505090"/>
                    <a:pt x="1763419" y="2505748"/>
                  </a:cubicBezTo>
                  <a:cubicBezTo>
                    <a:pt x="1551438" y="2453236"/>
                    <a:pt x="1358771" y="2349634"/>
                    <a:pt x="1200297" y="2207234"/>
                  </a:cubicBezTo>
                  <a:lnTo>
                    <a:pt x="1195865" y="2202844"/>
                  </a:lnTo>
                  <a:lnTo>
                    <a:pt x="1188849" y="2203355"/>
                  </a:lnTo>
                  <a:cubicBezTo>
                    <a:pt x="1053814" y="2208296"/>
                    <a:pt x="923883" y="2188458"/>
                    <a:pt x="808005" y="2143441"/>
                  </a:cubicBezTo>
                  <a:lnTo>
                    <a:pt x="778542" y="2130384"/>
                  </a:lnTo>
                  <a:cubicBezTo>
                    <a:pt x="693594" y="2228871"/>
                    <a:pt x="480853" y="2680227"/>
                    <a:pt x="363956" y="2819705"/>
                  </a:cubicBezTo>
                  <a:lnTo>
                    <a:pt x="37777" y="2835969"/>
                  </a:lnTo>
                  <a:lnTo>
                    <a:pt x="0" y="2112134"/>
                  </a:lnTo>
                  <a:cubicBezTo>
                    <a:pt x="178710" y="1792124"/>
                    <a:pt x="192169" y="1705559"/>
                    <a:pt x="238392" y="1575747"/>
                  </a:cubicBezTo>
                  <a:lnTo>
                    <a:pt x="245484" y="1522751"/>
                  </a:lnTo>
                  <a:cubicBezTo>
                    <a:pt x="282729" y="1317997"/>
                    <a:pt x="412462" y="1081491"/>
                    <a:pt x="617408" y="876545"/>
                  </a:cubicBezTo>
                  <a:cubicBezTo>
                    <a:pt x="680029" y="813923"/>
                    <a:pt x="745599" y="758322"/>
                    <a:pt x="812309" y="710236"/>
                  </a:cubicBezTo>
                  <a:lnTo>
                    <a:pt x="863251" y="676629"/>
                  </a:lnTo>
                  <a:cubicBezTo>
                    <a:pt x="876879" y="651456"/>
                    <a:pt x="890503" y="626283"/>
                    <a:pt x="904130" y="601110"/>
                  </a:cubicBezTo>
                  <a:cubicBezTo>
                    <a:pt x="1023802" y="396151"/>
                    <a:pt x="1190046" y="217971"/>
                    <a:pt x="1393789" y="83250"/>
                  </a:cubicBezTo>
                  <a:lnTo>
                    <a:pt x="1477073" y="32349"/>
                  </a:lnTo>
                  <a:lnTo>
                    <a:pt x="1489264" y="23735"/>
                  </a:lnTo>
                  <a:cubicBezTo>
                    <a:pt x="1511959" y="10785"/>
                    <a:pt x="1536893" y="3027"/>
                    <a:pt x="1562175" y="725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C321CB47-CF3C-4156-19F3-13954CDAFF0E}"/>
                </a:ext>
              </a:extLst>
            </p:cNvPr>
            <p:cNvSpPr/>
            <p:nvPr/>
          </p:nvSpPr>
          <p:spPr bwMode="auto">
            <a:xfrm>
              <a:off x="3731208" y="3770360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F6A23E0C-1C61-3B26-3363-DD5A2D8731E9}"/>
                </a:ext>
              </a:extLst>
            </p:cNvPr>
            <p:cNvSpPr/>
            <p:nvPr/>
          </p:nvSpPr>
          <p:spPr bwMode="auto">
            <a:xfrm rot="2700000">
              <a:off x="4523745" y="4412957"/>
              <a:ext cx="254680" cy="783028"/>
            </a:xfrm>
            <a:custGeom>
              <a:avLst/>
              <a:gdLst>
                <a:gd name="connsiteX0" fmla="*/ 107951 w 298392"/>
                <a:gd name="connsiteY0" fmla="*/ 387951 h 775902"/>
                <a:gd name="connsiteX1" fmla="*/ 298392 w 298392"/>
                <a:gd name="connsiteY1" fmla="*/ 0 h 775902"/>
                <a:gd name="connsiteX2" fmla="*/ 157026 w 298392"/>
                <a:gd name="connsiteY2" fmla="*/ 387951 h 775902"/>
                <a:gd name="connsiteX3" fmla="*/ 298392 w 298392"/>
                <a:gd name="connsiteY3" fmla="*/ 775902 h 775902"/>
                <a:gd name="connsiteX4" fmla="*/ 107951 w 298392"/>
                <a:gd name="connsiteY4" fmla="*/ 387951 h 775902"/>
                <a:gd name="connsiteX5" fmla="*/ 0 w 298392"/>
                <a:gd name="connsiteY5" fmla="*/ 387951 h 775902"/>
                <a:gd name="connsiteX6" fmla="*/ 190441 w 298392"/>
                <a:gd name="connsiteY6" fmla="*/ 0 h 775902"/>
                <a:gd name="connsiteX7" fmla="*/ 49075 w 298392"/>
                <a:gd name="connsiteY7" fmla="*/ 387951 h 775902"/>
                <a:gd name="connsiteX8" fmla="*/ 190441 w 298392"/>
                <a:gd name="connsiteY8" fmla="*/ 775902 h 775902"/>
                <a:gd name="connsiteX9" fmla="*/ 0 w 298392"/>
                <a:gd name="connsiteY9" fmla="*/ 387951 h 77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92" h="775902">
                  <a:moveTo>
                    <a:pt x="107951" y="387951"/>
                  </a:moveTo>
                  <a:cubicBezTo>
                    <a:pt x="107951" y="173692"/>
                    <a:pt x="193214" y="0"/>
                    <a:pt x="298392" y="0"/>
                  </a:cubicBezTo>
                  <a:cubicBezTo>
                    <a:pt x="214448" y="51715"/>
                    <a:pt x="157026" y="209298"/>
                    <a:pt x="157026" y="387951"/>
                  </a:cubicBezTo>
                  <a:cubicBezTo>
                    <a:pt x="157026" y="566604"/>
                    <a:pt x="214448" y="724187"/>
                    <a:pt x="298392" y="775902"/>
                  </a:cubicBezTo>
                  <a:cubicBezTo>
                    <a:pt x="193214" y="775902"/>
                    <a:pt x="107951" y="602210"/>
                    <a:pt x="107951" y="387951"/>
                  </a:cubicBezTo>
                  <a:close/>
                  <a:moveTo>
                    <a:pt x="0" y="387951"/>
                  </a:moveTo>
                  <a:cubicBezTo>
                    <a:pt x="0" y="173692"/>
                    <a:pt x="85263" y="0"/>
                    <a:pt x="190441" y="0"/>
                  </a:cubicBezTo>
                  <a:cubicBezTo>
                    <a:pt x="106497" y="51715"/>
                    <a:pt x="49075" y="209298"/>
                    <a:pt x="49075" y="387951"/>
                  </a:cubicBezTo>
                  <a:cubicBezTo>
                    <a:pt x="49075" y="566604"/>
                    <a:pt x="106497" y="724187"/>
                    <a:pt x="190441" y="775902"/>
                  </a:cubicBezTo>
                  <a:cubicBezTo>
                    <a:pt x="85263" y="775902"/>
                    <a:pt x="0" y="602210"/>
                    <a:pt x="0" y="387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A14FEAD9-E9FD-CBBD-68A5-35EFD2502DB2}"/>
                </a:ext>
              </a:extLst>
            </p:cNvPr>
            <p:cNvSpPr/>
            <p:nvPr/>
          </p:nvSpPr>
          <p:spPr bwMode="auto">
            <a:xfrm>
              <a:off x="3787359" y="3822150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427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48">
            <a:extLst>
              <a:ext uri="{FF2B5EF4-FFF2-40B4-BE49-F238E27FC236}">
                <a16:creationId xmlns:a16="http://schemas.microsoft.com/office/drawing/2014/main" id="{7382A243-B7D4-2A0C-4AF9-9C189AE62AAC}"/>
              </a:ext>
            </a:extLst>
          </p:cNvPr>
          <p:cNvSpPr txBox="1"/>
          <p:nvPr/>
        </p:nvSpPr>
        <p:spPr>
          <a:xfrm>
            <a:off x="428498" y="437193"/>
            <a:ext cx="9150096" cy="2491684"/>
          </a:xfrm>
          <a:prstGeom prst="rect">
            <a:avLst/>
          </a:prstGeom>
          <a:noFill/>
        </p:spPr>
        <p:txBody>
          <a:bodyPr wrap="square" numCol="1" rtlCol="0">
            <a:prstTxWarp prst="textPlai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ポイ捨て禁止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F97CD392-069E-BA97-3999-104779E746D3}"/>
              </a:ext>
            </a:extLst>
          </p:cNvPr>
          <p:cNvGrpSpPr/>
          <p:nvPr/>
        </p:nvGrpSpPr>
        <p:grpSpPr>
          <a:xfrm>
            <a:off x="3500873" y="3464565"/>
            <a:ext cx="2917180" cy="2917180"/>
            <a:chOff x="3652246" y="3691398"/>
            <a:chExt cx="2735056" cy="2735056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94C20005-99A5-3BB9-FA92-C3934E443C15}"/>
                </a:ext>
              </a:extLst>
            </p:cNvPr>
            <p:cNvSpPr/>
            <p:nvPr/>
          </p:nvSpPr>
          <p:spPr bwMode="auto">
            <a:xfrm>
              <a:off x="3652246" y="3691398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66F8CD17-EA27-DFA7-690E-4F88866BDE03}"/>
                </a:ext>
              </a:extLst>
            </p:cNvPr>
            <p:cNvSpPr/>
            <p:nvPr/>
          </p:nvSpPr>
          <p:spPr bwMode="auto">
            <a:xfrm>
              <a:off x="3839825" y="3878977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D792EC85-7AC8-CDF4-FD75-B10DBC3F42F1}"/>
                </a:ext>
              </a:extLst>
            </p:cNvPr>
            <p:cNvGrpSpPr/>
            <p:nvPr/>
          </p:nvGrpSpPr>
          <p:grpSpPr>
            <a:xfrm rot="900000">
              <a:off x="4060419" y="5180226"/>
              <a:ext cx="516656" cy="861908"/>
              <a:chOff x="8639707" y="5126550"/>
              <a:chExt cx="982821" cy="1639587"/>
            </a:xfrm>
          </p:grpSpPr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5A4DA382-713F-F948-F968-0A6760746C51}"/>
                  </a:ext>
                </a:extLst>
              </p:cNvPr>
              <p:cNvSpPr/>
              <p:nvPr/>
            </p:nvSpPr>
            <p:spPr bwMode="auto">
              <a:xfrm>
                <a:off x="8639707" y="5126550"/>
                <a:ext cx="980543" cy="475329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878FB575-0849-3AAC-70A9-7FA842E19625}"/>
                  </a:ext>
                </a:extLst>
              </p:cNvPr>
              <p:cNvSpPr/>
              <p:nvPr/>
            </p:nvSpPr>
            <p:spPr bwMode="auto">
              <a:xfrm>
                <a:off x="8639707" y="5149850"/>
                <a:ext cx="980543" cy="4843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B4838E67-2C16-ED13-3EE6-9C84019906D2}"/>
                  </a:ext>
                </a:extLst>
              </p:cNvPr>
              <p:cNvSpPr/>
              <p:nvPr/>
            </p:nvSpPr>
            <p:spPr bwMode="auto">
              <a:xfrm>
                <a:off x="8645686" y="5364215"/>
                <a:ext cx="969802" cy="1367515"/>
              </a:xfrm>
              <a:custGeom>
                <a:avLst/>
                <a:gdLst>
                  <a:gd name="connsiteX0" fmla="*/ 0 w 981760"/>
                  <a:gd name="connsiteY0" fmla="*/ 0 h 1367515"/>
                  <a:gd name="connsiteX1" fmla="*/ 216424 w 981760"/>
                  <a:gd name="connsiteY1" fmla="*/ 172848 h 1367515"/>
                  <a:gd name="connsiteX2" fmla="*/ 490880 w 981760"/>
                  <a:gd name="connsiteY2" fmla="*/ 208447 h 1367515"/>
                  <a:gd name="connsiteX3" fmla="*/ 981760 w 981760"/>
                  <a:gd name="connsiteY3" fmla="*/ 0 h 1367515"/>
                  <a:gd name="connsiteX4" fmla="*/ 981760 w 981760"/>
                  <a:gd name="connsiteY4" fmla="*/ 1159068 h 1367515"/>
                  <a:gd name="connsiteX5" fmla="*/ 490880 w 981760"/>
                  <a:gd name="connsiteY5" fmla="*/ 1367515 h 1367515"/>
                  <a:gd name="connsiteX6" fmla="*/ 216424 w 981760"/>
                  <a:gd name="connsiteY6" fmla="*/ 1331916 h 1367515"/>
                  <a:gd name="connsiteX7" fmla="*/ 0 w 981760"/>
                  <a:gd name="connsiteY7" fmla="*/ 1159068 h 1367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1367515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1159068"/>
                    </a:lnTo>
                    <a:cubicBezTo>
                      <a:pt x="981760" y="1274190"/>
                      <a:pt x="761986" y="1367515"/>
                      <a:pt x="490880" y="1367515"/>
                    </a:cubicBezTo>
                    <a:cubicBezTo>
                      <a:pt x="389215" y="1367515"/>
                      <a:pt x="294769" y="1354391"/>
                      <a:pt x="216424" y="1331916"/>
                    </a:cubicBezTo>
                    <a:cubicBezTo>
                      <a:pt x="85849" y="1294456"/>
                      <a:pt x="0" y="1231019"/>
                      <a:pt x="0" y="115906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905EE543-5235-813D-806F-9EC4456AAABB}"/>
                  </a:ext>
                </a:extLst>
              </p:cNvPr>
              <p:cNvSpPr/>
              <p:nvPr/>
            </p:nvSpPr>
            <p:spPr bwMode="auto">
              <a:xfrm>
                <a:off x="8640768" y="6505303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D6D03D67-E990-7E3A-43F9-DA7E270F1577}"/>
                  </a:ext>
                </a:extLst>
              </p:cNvPr>
              <p:cNvSpPr/>
              <p:nvPr/>
            </p:nvSpPr>
            <p:spPr bwMode="auto">
              <a:xfrm>
                <a:off x="8640768" y="5355160"/>
                <a:ext cx="981760" cy="260834"/>
              </a:xfrm>
              <a:custGeom>
                <a:avLst/>
                <a:gdLst>
                  <a:gd name="connsiteX0" fmla="*/ 0 w 981760"/>
                  <a:gd name="connsiteY0" fmla="*/ 0 h 260834"/>
                  <a:gd name="connsiteX1" fmla="*/ 216424 w 981760"/>
                  <a:gd name="connsiteY1" fmla="*/ 172848 h 260834"/>
                  <a:gd name="connsiteX2" fmla="*/ 490880 w 981760"/>
                  <a:gd name="connsiteY2" fmla="*/ 208447 h 260834"/>
                  <a:gd name="connsiteX3" fmla="*/ 981760 w 981760"/>
                  <a:gd name="connsiteY3" fmla="*/ 0 h 260834"/>
                  <a:gd name="connsiteX4" fmla="*/ 981760 w 981760"/>
                  <a:gd name="connsiteY4" fmla="*/ 52387 h 260834"/>
                  <a:gd name="connsiteX5" fmla="*/ 490880 w 981760"/>
                  <a:gd name="connsiteY5" fmla="*/ 260834 h 260834"/>
                  <a:gd name="connsiteX6" fmla="*/ 216424 w 981760"/>
                  <a:gd name="connsiteY6" fmla="*/ 225235 h 260834"/>
                  <a:gd name="connsiteX7" fmla="*/ 0 w 981760"/>
                  <a:gd name="connsiteY7" fmla="*/ 52387 h 260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81760" h="260834">
                    <a:moveTo>
                      <a:pt x="0" y="0"/>
                    </a:moveTo>
                    <a:cubicBezTo>
                      <a:pt x="0" y="71951"/>
                      <a:pt x="85849" y="135388"/>
                      <a:pt x="216424" y="172848"/>
                    </a:cubicBezTo>
                    <a:cubicBezTo>
                      <a:pt x="294769" y="195323"/>
                      <a:pt x="389215" y="208447"/>
                      <a:pt x="490880" y="208447"/>
                    </a:cubicBezTo>
                    <a:cubicBezTo>
                      <a:pt x="761986" y="208447"/>
                      <a:pt x="981760" y="115122"/>
                      <a:pt x="981760" y="0"/>
                    </a:cubicBezTo>
                    <a:lnTo>
                      <a:pt x="981760" y="52387"/>
                    </a:lnTo>
                    <a:cubicBezTo>
                      <a:pt x="981760" y="167509"/>
                      <a:pt x="761986" y="260834"/>
                      <a:pt x="490880" y="260834"/>
                    </a:cubicBezTo>
                    <a:cubicBezTo>
                      <a:pt x="389215" y="260834"/>
                      <a:pt x="294769" y="247710"/>
                      <a:pt x="216424" y="225235"/>
                    </a:cubicBezTo>
                    <a:cubicBezTo>
                      <a:pt x="85849" y="187775"/>
                      <a:pt x="0" y="124338"/>
                      <a:pt x="0" y="523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涙形 63">
                <a:extLst>
                  <a:ext uri="{FF2B5EF4-FFF2-40B4-BE49-F238E27FC236}">
                    <a16:creationId xmlns:a16="http://schemas.microsoft.com/office/drawing/2014/main" id="{AB788C7D-E510-9479-E19C-FD4715D78454}"/>
                  </a:ext>
                </a:extLst>
              </p:cNvPr>
              <p:cNvSpPr/>
              <p:nvPr/>
            </p:nvSpPr>
            <p:spPr bwMode="auto">
              <a:xfrm>
                <a:off x="8864283" y="5389850"/>
                <a:ext cx="236068" cy="146058"/>
              </a:xfrm>
              <a:prstGeom prst="teardrop">
                <a:avLst>
                  <a:gd name="adj" fmla="val 10807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235FEBFD-E501-78FE-64CB-EBDBEAD6D83D}"/>
                </a:ext>
              </a:extLst>
            </p:cNvPr>
            <p:cNvSpPr/>
            <p:nvPr/>
          </p:nvSpPr>
          <p:spPr bwMode="auto">
            <a:xfrm rot="16200000" flipH="1">
              <a:off x="5040882" y="3893294"/>
              <a:ext cx="1142909" cy="1120780"/>
            </a:xfrm>
            <a:custGeom>
              <a:avLst/>
              <a:gdLst>
                <a:gd name="connsiteX0" fmla="*/ 1562175 w 2891963"/>
                <a:gd name="connsiteY0" fmla="*/ 725 h 2835969"/>
                <a:gd name="connsiteX1" fmla="*/ 1637179 w 2891963"/>
                <a:gd name="connsiteY1" fmla="*/ 10453 h 2835969"/>
                <a:gd name="connsiteX2" fmla="*/ 1682749 w 2891963"/>
                <a:gd name="connsiteY2" fmla="*/ 35907 h 2835969"/>
                <a:gd name="connsiteX3" fmla="*/ 1708336 w 2891963"/>
                <a:gd name="connsiteY3" fmla="*/ 284363 h 2835969"/>
                <a:gd name="connsiteX4" fmla="*/ 1654443 w 2891963"/>
                <a:gd name="connsiteY4" fmla="*/ 331024 h 2835969"/>
                <a:gd name="connsiteX5" fmla="*/ 1646694 w 2891963"/>
                <a:gd name="connsiteY5" fmla="*/ 334519 h 2835969"/>
                <a:gd name="connsiteX6" fmla="*/ 1584973 w 2891963"/>
                <a:gd name="connsiteY6" fmla="*/ 372240 h 2835969"/>
                <a:gd name="connsiteX7" fmla="*/ 1456191 w 2891963"/>
                <a:gd name="connsiteY7" fmla="*/ 470228 h 2835969"/>
                <a:gd name="connsiteX8" fmla="*/ 1427957 w 2891963"/>
                <a:gd name="connsiteY8" fmla="*/ 496507 h 2835969"/>
                <a:gd name="connsiteX9" fmla="*/ 1436811 w 2891963"/>
                <a:gd name="connsiteY9" fmla="*/ 497259 h 2835969"/>
                <a:gd name="connsiteX10" fmla="*/ 1471963 w 2891963"/>
                <a:gd name="connsiteY10" fmla="*/ 475750 h 2835969"/>
                <a:gd name="connsiteX11" fmla="*/ 2282831 w 2891963"/>
                <a:gd name="connsiteY11" fmla="*/ 280543 h 2835969"/>
                <a:gd name="connsiteX12" fmla="*/ 2420488 w 2891963"/>
                <a:gd name="connsiteY12" fmla="*/ 291152 h 2835969"/>
                <a:gd name="connsiteX13" fmla="*/ 2430969 w 2891963"/>
                <a:gd name="connsiteY13" fmla="*/ 291269 h 2835969"/>
                <a:gd name="connsiteX14" fmla="*/ 2502394 w 2891963"/>
                <a:gd name="connsiteY14" fmla="*/ 314724 h 2835969"/>
                <a:gd name="connsiteX15" fmla="*/ 2568127 w 2891963"/>
                <a:gd name="connsiteY15" fmla="*/ 578943 h 2835969"/>
                <a:gd name="connsiteX16" fmla="*/ 2377864 w 2891963"/>
                <a:gd name="connsiteY16" fmla="*/ 677578 h 2835969"/>
                <a:gd name="connsiteX17" fmla="*/ 2358380 w 2891963"/>
                <a:gd name="connsiteY17" fmla="*/ 673379 h 2835969"/>
                <a:gd name="connsiteX18" fmla="*/ 2270254 w 2891963"/>
                <a:gd name="connsiteY18" fmla="*/ 666586 h 2835969"/>
                <a:gd name="connsiteX19" fmla="*/ 1720821 w 2891963"/>
                <a:gd name="connsiteY19" fmla="*/ 781834 h 2835969"/>
                <a:gd name="connsiteX20" fmla="*/ 1686815 w 2891963"/>
                <a:gd name="connsiteY20" fmla="*/ 799780 h 2835969"/>
                <a:gd name="connsiteX21" fmla="*/ 1738472 w 2891963"/>
                <a:gd name="connsiteY21" fmla="*/ 782664 h 2835969"/>
                <a:gd name="connsiteX22" fmla="*/ 2615656 w 2891963"/>
                <a:gd name="connsiteY22" fmla="*/ 791084 h 2835969"/>
                <a:gd name="connsiteX23" fmla="*/ 2734548 w 2891963"/>
                <a:gd name="connsiteY23" fmla="*/ 832416 h 2835969"/>
                <a:gd name="connsiteX24" fmla="*/ 2744147 w 2891963"/>
                <a:gd name="connsiteY24" fmla="*/ 834683 h 2835969"/>
                <a:gd name="connsiteX25" fmla="*/ 2783479 w 2891963"/>
                <a:gd name="connsiteY25" fmla="*/ 852552 h 2835969"/>
                <a:gd name="connsiteX26" fmla="*/ 2865065 w 2891963"/>
                <a:gd name="connsiteY26" fmla="*/ 1137956 h 2835969"/>
                <a:gd name="connsiteX27" fmla="*/ 2616439 w 2891963"/>
                <a:gd name="connsiteY27" fmla="*/ 1227874 h 2835969"/>
                <a:gd name="connsiteX28" fmla="*/ 2588578 w 2891963"/>
                <a:gd name="connsiteY28" fmla="*/ 1215217 h 2835969"/>
                <a:gd name="connsiteX29" fmla="*/ 2588000 w 2891963"/>
                <a:gd name="connsiteY29" fmla="*/ 1216679 h 2835969"/>
                <a:gd name="connsiteX30" fmla="*/ 1942098 w 2891963"/>
                <a:gd name="connsiteY30" fmla="*/ 1156902 h 2835969"/>
                <a:gd name="connsiteX31" fmla="*/ 1864254 w 2891963"/>
                <a:gd name="connsiteY31" fmla="*/ 1175230 h 2835969"/>
                <a:gd name="connsiteX32" fmla="*/ 1941231 w 2891963"/>
                <a:gd name="connsiteY32" fmla="*/ 1173015 h 2835969"/>
                <a:gd name="connsiteX33" fmla="*/ 2492381 w 2891963"/>
                <a:gd name="connsiteY33" fmla="*/ 1309259 h 2835969"/>
                <a:gd name="connsiteX34" fmla="*/ 2590168 w 2891963"/>
                <a:gd name="connsiteY34" fmla="*/ 1363044 h 2835969"/>
                <a:gd name="connsiteX35" fmla="*/ 2684266 w 2891963"/>
                <a:gd name="connsiteY35" fmla="*/ 1425785 h 2835969"/>
                <a:gd name="connsiteX36" fmla="*/ 2684155 w 2891963"/>
                <a:gd name="connsiteY36" fmla="*/ 1425937 h 2835969"/>
                <a:gd name="connsiteX37" fmla="*/ 2696288 w 2891963"/>
                <a:gd name="connsiteY37" fmla="*/ 1433228 h 2835969"/>
                <a:gd name="connsiteX38" fmla="*/ 2758015 w 2891963"/>
                <a:gd name="connsiteY38" fmla="*/ 1669821 h 2835969"/>
                <a:gd name="connsiteX39" fmla="*/ 2498078 w 2891963"/>
                <a:gd name="connsiteY39" fmla="*/ 1757876 h 2835969"/>
                <a:gd name="connsiteX40" fmla="*/ 2463885 w 2891963"/>
                <a:gd name="connsiteY40" fmla="*/ 1737330 h 2835969"/>
                <a:gd name="connsiteX41" fmla="*/ 2454685 w 2891963"/>
                <a:gd name="connsiteY41" fmla="*/ 1728995 h 2835969"/>
                <a:gd name="connsiteX42" fmla="*/ 2393254 w 2891963"/>
                <a:gd name="connsiteY42" fmla="*/ 1688035 h 2835969"/>
                <a:gd name="connsiteX43" fmla="*/ 1424353 w 2891963"/>
                <a:gd name="connsiteY43" fmla="*/ 1687313 h 2835969"/>
                <a:gd name="connsiteX44" fmla="*/ 1377112 w 2891963"/>
                <a:gd name="connsiteY44" fmla="*/ 1718511 h 2835969"/>
                <a:gd name="connsiteX45" fmla="*/ 1400906 w 2891963"/>
                <a:gd name="connsiteY45" fmla="*/ 1753149 h 2835969"/>
                <a:gd name="connsiteX46" fmla="*/ 1873515 w 2891963"/>
                <a:gd name="connsiteY46" fmla="*/ 2061324 h 2835969"/>
                <a:gd name="connsiteX47" fmla="*/ 1873348 w 2891963"/>
                <a:gd name="connsiteY47" fmla="*/ 2062004 h 2835969"/>
                <a:gd name="connsiteX48" fmla="*/ 1899531 w 2891963"/>
                <a:gd name="connsiteY48" fmla="*/ 2068694 h 2835969"/>
                <a:gd name="connsiteX49" fmla="*/ 2049661 w 2891963"/>
                <a:gd name="connsiteY49" fmla="*/ 2271972 h 2835969"/>
                <a:gd name="connsiteX50" fmla="*/ 1832998 w 2891963"/>
                <a:gd name="connsiteY50" fmla="*/ 2511907 h 2835969"/>
                <a:gd name="connsiteX51" fmla="*/ 1786755 w 2891963"/>
                <a:gd name="connsiteY51" fmla="*/ 2509607 h 2835969"/>
                <a:gd name="connsiteX52" fmla="*/ 1763910 w 2891963"/>
                <a:gd name="connsiteY52" fmla="*/ 2503771 h 2835969"/>
                <a:gd name="connsiteX53" fmla="*/ 1763419 w 2891963"/>
                <a:gd name="connsiteY53" fmla="*/ 2505748 h 2835969"/>
                <a:gd name="connsiteX54" fmla="*/ 1200297 w 2891963"/>
                <a:gd name="connsiteY54" fmla="*/ 2207234 h 2835969"/>
                <a:gd name="connsiteX55" fmla="*/ 1195865 w 2891963"/>
                <a:gd name="connsiteY55" fmla="*/ 2202844 h 2835969"/>
                <a:gd name="connsiteX56" fmla="*/ 1188849 w 2891963"/>
                <a:gd name="connsiteY56" fmla="*/ 2203355 h 2835969"/>
                <a:gd name="connsiteX57" fmla="*/ 808005 w 2891963"/>
                <a:gd name="connsiteY57" fmla="*/ 2143441 h 2835969"/>
                <a:gd name="connsiteX58" fmla="*/ 778542 w 2891963"/>
                <a:gd name="connsiteY58" fmla="*/ 2130384 h 2835969"/>
                <a:gd name="connsiteX59" fmla="*/ 363956 w 2891963"/>
                <a:gd name="connsiteY59" fmla="*/ 2819705 h 2835969"/>
                <a:gd name="connsiteX60" fmla="*/ 37777 w 2891963"/>
                <a:gd name="connsiteY60" fmla="*/ 2835969 h 2835969"/>
                <a:gd name="connsiteX61" fmla="*/ 0 w 2891963"/>
                <a:gd name="connsiteY61" fmla="*/ 2112134 h 2835969"/>
                <a:gd name="connsiteX62" fmla="*/ 238392 w 2891963"/>
                <a:gd name="connsiteY62" fmla="*/ 1575747 h 2835969"/>
                <a:gd name="connsiteX63" fmla="*/ 245484 w 2891963"/>
                <a:gd name="connsiteY63" fmla="*/ 1522751 h 2835969"/>
                <a:gd name="connsiteX64" fmla="*/ 617408 w 2891963"/>
                <a:gd name="connsiteY64" fmla="*/ 876545 h 2835969"/>
                <a:gd name="connsiteX65" fmla="*/ 812309 w 2891963"/>
                <a:gd name="connsiteY65" fmla="*/ 710236 h 2835969"/>
                <a:gd name="connsiteX66" fmla="*/ 863251 w 2891963"/>
                <a:gd name="connsiteY66" fmla="*/ 676629 h 2835969"/>
                <a:gd name="connsiteX67" fmla="*/ 904130 w 2891963"/>
                <a:gd name="connsiteY67" fmla="*/ 601110 h 2835969"/>
                <a:gd name="connsiteX68" fmla="*/ 1393789 w 2891963"/>
                <a:gd name="connsiteY68" fmla="*/ 83250 h 2835969"/>
                <a:gd name="connsiteX69" fmla="*/ 1477073 w 2891963"/>
                <a:gd name="connsiteY69" fmla="*/ 32349 h 2835969"/>
                <a:gd name="connsiteX70" fmla="*/ 1489264 w 2891963"/>
                <a:gd name="connsiteY70" fmla="*/ 23735 h 2835969"/>
                <a:gd name="connsiteX71" fmla="*/ 1562175 w 2891963"/>
                <a:gd name="connsiteY71" fmla="*/ 725 h 2835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891963" h="2835969">
                  <a:moveTo>
                    <a:pt x="1562175" y="725"/>
                  </a:moveTo>
                  <a:cubicBezTo>
                    <a:pt x="1587457" y="-1576"/>
                    <a:pt x="1613088" y="1578"/>
                    <a:pt x="1637179" y="10453"/>
                  </a:cubicBezTo>
                  <a:cubicBezTo>
                    <a:pt x="1653240" y="16368"/>
                    <a:pt x="1668616" y="24828"/>
                    <a:pt x="1682749" y="35907"/>
                  </a:cubicBezTo>
                  <a:cubicBezTo>
                    <a:pt x="1758127" y="94992"/>
                    <a:pt x="1769583" y="206228"/>
                    <a:pt x="1708336" y="284363"/>
                  </a:cubicBezTo>
                  <a:cubicBezTo>
                    <a:pt x="1693025" y="303895"/>
                    <a:pt x="1674619" y="319511"/>
                    <a:pt x="1654443" y="331024"/>
                  </a:cubicBezTo>
                  <a:lnTo>
                    <a:pt x="1646694" y="334519"/>
                  </a:lnTo>
                  <a:lnTo>
                    <a:pt x="1584973" y="372240"/>
                  </a:lnTo>
                  <a:cubicBezTo>
                    <a:pt x="1539605" y="402238"/>
                    <a:pt x="1496623" y="435003"/>
                    <a:pt x="1456191" y="470228"/>
                  </a:cubicBezTo>
                  <a:lnTo>
                    <a:pt x="1427957" y="496507"/>
                  </a:lnTo>
                  <a:lnTo>
                    <a:pt x="1436811" y="497259"/>
                  </a:lnTo>
                  <a:lnTo>
                    <a:pt x="1471963" y="475750"/>
                  </a:lnTo>
                  <a:cubicBezTo>
                    <a:pt x="1714750" y="341488"/>
                    <a:pt x="1993736" y="270951"/>
                    <a:pt x="2282831" y="280543"/>
                  </a:cubicBezTo>
                  <a:lnTo>
                    <a:pt x="2420488" y="291152"/>
                  </a:lnTo>
                  <a:lnTo>
                    <a:pt x="2430969" y="291269"/>
                  </a:lnTo>
                  <a:cubicBezTo>
                    <a:pt x="2455513" y="293989"/>
                    <a:pt x="2479788" y="301673"/>
                    <a:pt x="2502394" y="314724"/>
                  </a:cubicBezTo>
                  <a:cubicBezTo>
                    <a:pt x="2592807" y="366924"/>
                    <a:pt x="2622239" y="485220"/>
                    <a:pt x="2568127" y="578943"/>
                  </a:cubicBezTo>
                  <a:cubicBezTo>
                    <a:pt x="2527545" y="649234"/>
                    <a:pt x="2451495" y="685739"/>
                    <a:pt x="2377864" y="677578"/>
                  </a:cubicBezTo>
                  <a:lnTo>
                    <a:pt x="2358380" y="673379"/>
                  </a:lnTo>
                  <a:lnTo>
                    <a:pt x="2270254" y="666586"/>
                  </a:lnTo>
                  <a:cubicBezTo>
                    <a:pt x="2076484" y="660158"/>
                    <a:pt x="1888733" y="701469"/>
                    <a:pt x="1720821" y="781834"/>
                  </a:cubicBezTo>
                  <a:lnTo>
                    <a:pt x="1686815" y="799780"/>
                  </a:lnTo>
                  <a:lnTo>
                    <a:pt x="1738472" y="782664"/>
                  </a:lnTo>
                  <a:cubicBezTo>
                    <a:pt x="2020445" y="703593"/>
                    <a:pt x="2324431" y="703179"/>
                    <a:pt x="2615656" y="791084"/>
                  </a:cubicBezTo>
                  <a:lnTo>
                    <a:pt x="2734548" y="832416"/>
                  </a:lnTo>
                  <a:lnTo>
                    <a:pt x="2744147" y="834683"/>
                  </a:lnTo>
                  <a:cubicBezTo>
                    <a:pt x="2757549" y="839249"/>
                    <a:pt x="2770725" y="845188"/>
                    <a:pt x="2783479" y="852552"/>
                  </a:cubicBezTo>
                  <a:cubicBezTo>
                    <a:pt x="2885528" y="911470"/>
                    <a:pt x="2922054" y="1039249"/>
                    <a:pt x="2865065" y="1137956"/>
                  </a:cubicBezTo>
                  <a:cubicBezTo>
                    <a:pt x="2815199" y="1224327"/>
                    <a:pt x="2710259" y="1259819"/>
                    <a:pt x="2616439" y="1227874"/>
                  </a:cubicBezTo>
                  <a:lnTo>
                    <a:pt x="2588578" y="1215217"/>
                  </a:lnTo>
                  <a:cubicBezTo>
                    <a:pt x="2588385" y="1215703"/>
                    <a:pt x="2588193" y="1216193"/>
                    <a:pt x="2588000" y="1216679"/>
                  </a:cubicBezTo>
                  <a:cubicBezTo>
                    <a:pt x="2377211" y="1133491"/>
                    <a:pt x="2153469" y="1115909"/>
                    <a:pt x="1942098" y="1156902"/>
                  </a:cubicBezTo>
                  <a:lnTo>
                    <a:pt x="1864254" y="1175230"/>
                  </a:lnTo>
                  <a:lnTo>
                    <a:pt x="1941231" y="1173015"/>
                  </a:lnTo>
                  <a:cubicBezTo>
                    <a:pt x="2130047" y="1177713"/>
                    <a:pt x="2318367" y="1222962"/>
                    <a:pt x="2492381" y="1309259"/>
                  </a:cubicBezTo>
                  <a:cubicBezTo>
                    <a:pt x="2525529" y="1325697"/>
                    <a:pt x="2558156" y="1343623"/>
                    <a:pt x="2590168" y="1363044"/>
                  </a:cubicBezTo>
                  <a:cubicBezTo>
                    <a:pt x="2622179" y="1382463"/>
                    <a:pt x="2653579" y="1403377"/>
                    <a:pt x="2684266" y="1425785"/>
                  </a:cubicBezTo>
                  <a:cubicBezTo>
                    <a:pt x="2684228" y="1425837"/>
                    <a:pt x="2684192" y="1425886"/>
                    <a:pt x="2684155" y="1425937"/>
                  </a:cubicBezTo>
                  <a:lnTo>
                    <a:pt x="2696288" y="1433228"/>
                  </a:lnTo>
                  <a:cubicBezTo>
                    <a:pt x="2769720" y="1487845"/>
                    <a:pt x="2797645" y="1586412"/>
                    <a:pt x="2758015" y="1669821"/>
                  </a:cubicBezTo>
                  <a:cubicBezTo>
                    <a:pt x="2712724" y="1765143"/>
                    <a:pt x="2596344" y="1804566"/>
                    <a:pt x="2498078" y="1757876"/>
                  </a:cubicBezTo>
                  <a:cubicBezTo>
                    <a:pt x="2485794" y="1752039"/>
                    <a:pt x="2474376" y="1745133"/>
                    <a:pt x="2463885" y="1737330"/>
                  </a:cubicBezTo>
                  <a:lnTo>
                    <a:pt x="2454685" y="1728995"/>
                  </a:lnTo>
                  <a:lnTo>
                    <a:pt x="2393254" y="1688035"/>
                  </a:lnTo>
                  <a:cubicBezTo>
                    <a:pt x="2094418" y="1506752"/>
                    <a:pt x="1720307" y="1508374"/>
                    <a:pt x="1424353" y="1687313"/>
                  </a:cubicBezTo>
                  <a:lnTo>
                    <a:pt x="1377112" y="1718511"/>
                  </a:lnTo>
                  <a:lnTo>
                    <a:pt x="1400906" y="1753149"/>
                  </a:lnTo>
                  <a:cubicBezTo>
                    <a:pt x="1518072" y="1904748"/>
                    <a:pt x="1683951" y="2014364"/>
                    <a:pt x="1873515" y="2061324"/>
                  </a:cubicBezTo>
                  <a:lnTo>
                    <a:pt x="1873348" y="2062004"/>
                  </a:lnTo>
                  <a:lnTo>
                    <a:pt x="1899531" y="2068694"/>
                  </a:lnTo>
                  <a:cubicBezTo>
                    <a:pt x="1983227" y="2099185"/>
                    <a:pt x="2044848" y="2177401"/>
                    <a:pt x="2049661" y="2271972"/>
                  </a:cubicBezTo>
                  <a:cubicBezTo>
                    <a:pt x="2056078" y="2398067"/>
                    <a:pt x="1959075" y="2505490"/>
                    <a:pt x="1832998" y="2511907"/>
                  </a:cubicBezTo>
                  <a:cubicBezTo>
                    <a:pt x="1817237" y="2512708"/>
                    <a:pt x="1801769" y="2511894"/>
                    <a:pt x="1786755" y="2509607"/>
                  </a:cubicBezTo>
                  <a:lnTo>
                    <a:pt x="1763910" y="2503771"/>
                  </a:lnTo>
                  <a:cubicBezTo>
                    <a:pt x="1763745" y="2504430"/>
                    <a:pt x="1763583" y="2505090"/>
                    <a:pt x="1763419" y="2505748"/>
                  </a:cubicBezTo>
                  <a:cubicBezTo>
                    <a:pt x="1551438" y="2453236"/>
                    <a:pt x="1358771" y="2349634"/>
                    <a:pt x="1200297" y="2207234"/>
                  </a:cubicBezTo>
                  <a:lnTo>
                    <a:pt x="1195865" y="2202844"/>
                  </a:lnTo>
                  <a:lnTo>
                    <a:pt x="1188849" y="2203355"/>
                  </a:lnTo>
                  <a:cubicBezTo>
                    <a:pt x="1053814" y="2208296"/>
                    <a:pt x="923883" y="2188458"/>
                    <a:pt x="808005" y="2143441"/>
                  </a:cubicBezTo>
                  <a:lnTo>
                    <a:pt x="778542" y="2130384"/>
                  </a:lnTo>
                  <a:cubicBezTo>
                    <a:pt x="693594" y="2228871"/>
                    <a:pt x="480853" y="2680227"/>
                    <a:pt x="363956" y="2819705"/>
                  </a:cubicBezTo>
                  <a:lnTo>
                    <a:pt x="37777" y="2835969"/>
                  </a:lnTo>
                  <a:lnTo>
                    <a:pt x="0" y="2112134"/>
                  </a:lnTo>
                  <a:cubicBezTo>
                    <a:pt x="178710" y="1792124"/>
                    <a:pt x="192169" y="1705559"/>
                    <a:pt x="238392" y="1575747"/>
                  </a:cubicBezTo>
                  <a:lnTo>
                    <a:pt x="245484" y="1522751"/>
                  </a:lnTo>
                  <a:cubicBezTo>
                    <a:pt x="282729" y="1317997"/>
                    <a:pt x="412462" y="1081491"/>
                    <a:pt x="617408" y="876545"/>
                  </a:cubicBezTo>
                  <a:cubicBezTo>
                    <a:pt x="680029" y="813923"/>
                    <a:pt x="745599" y="758322"/>
                    <a:pt x="812309" y="710236"/>
                  </a:cubicBezTo>
                  <a:lnTo>
                    <a:pt x="863251" y="676629"/>
                  </a:lnTo>
                  <a:cubicBezTo>
                    <a:pt x="876879" y="651456"/>
                    <a:pt x="890503" y="626283"/>
                    <a:pt x="904130" y="601110"/>
                  </a:cubicBezTo>
                  <a:cubicBezTo>
                    <a:pt x="1023802" y="396151"/>
                    <a:pt x="1190046" y="217971"/>
                    <a:pt x="1393789" y="83250"/>
                  </a:cubicBezTo>
                  <a:lnTo>
                    <a:pt x="1477073" y="32349"/>
                  </a:lnTo>
                  <a:lnTo>
                    <a:pt x="1489264" y="23735"/>
                  </a:lnTo>
                  <a:cubicBezTo>
                    <a:pt x="1511959" y="10785"/>
                    <a:pt x="1536893" y="3027"/>
                    <a:pt x="1562175" y="725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737BEDB-3323-D8F7-5DE8-2CC007C85297}"/>
                </a:ext>
              </a:extLst>
            </p:cNvPr>
            <p:cNvSpPr/>
            <p:nvPr/>
          </p:nvSpPr>
          <p:spPr bwMode="auto">
            <a:xfrm>
              <a:off x="3731208" y="3770360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5C2349AE-3AC0-9EB4-E415-90CB3F2783EB}"/>
                </a:ext>
              </a:extLst>
            </p:cNvPr>
            <p:cNvSpPr/>
            <p:nvPr/>
          </p:nvSpPr>
          <p:spPr bwMode="auto">
            <a:xfrm rot="2700000">
              <a:off x="4523745" y="4412957"/>
              <a:ext cx="254680" cy="783028"/>
            </a:xfrm>
            <a:custGeom>
              <a:avLst/>
              <a:gdLst>
                <a:gd name="connsiteX0" fmla="*/ 107951 w 298392"/>
                <a:gd name="connsiteY0" fmla="*/ 387951 h 775902"/>
                <a:gd name="connsiteX1" fmla="*/ 298392 w 298392"/>
                <a:gd name="connsiteY1" fmla="*/ 0 h 775902"/>
                <a:gd name="connsiteX2" fmla="*/ 157026 w 298392"/>
                <a:gd name="connsiteY2" fmla="*/ 387951 h 775902"/>
                <a:gd name="connsiteX3" fmla="*/ 298392 w 298392"/>
                <a:gd name="connsiteY3" fmla="*/ 775902 h 775902"/>
                <a:gd name="connsiteX4" fmla="*/ 107951 w 298392"/>
                <a:gd name="connsiteY4" fmla="*/ 387951 h 775902"/>
                <a:gd name="connsiteX5" fmla="*/ 0 w 298392"/>
                <a:gd name="connsiteY5" fmla="*/ 387951 h 775902"/>
                <a:gd name="connsiteX6" fmla="*/ 190441 w 298392"/>
                <a:gd name="connsiteY6" fmla="*/ 0 h 775902"/>
                <a:gd name="connsiteX7" fmla="*/ 49075 w 298392"/>
                <a:gd name="connsiteY7" fmla="*/ 387951 h 775902"/>
                <a:gd name="connsiteX8" fmla="*/ 190441 w 298392"/>
                <a:gd name="connsiteY8" fmla="*/ 775902 h 775902"/>
                <a:gd name="connsiteX9" fmla="*/ 0 w 298392"/>
                <a:gd name="connsiteY9" fmla="*/ 387951 h 77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92" h="775902">
                  <a:moveTo>
                    <a:pt x="107951" y="387951"/>
                  </a:moveTo>
                  <a:cubicBezTo>
                    <a:pt x="107951" y="173692"/>
                    <a:pt x="193214" y="0"/>
                    <a:pt x="298392" y="0"/>
                  </a:cubicBezTo>
                  <a:cubicBezTo>
                    <a:pt x="214448" y="51715"/>
                    <a:pt x="157026" y="209298"/>
                    <a:pt x="157026" y="387951"/>
                  </a:cubicBezTo>
                  <a:cubicBezTo>
                    <a:pt x="157026" y="566604"/>
                    <a:pt x="214448" y="724187"/>
                    <a:pt x="298392" y="775902"/>
                  </a:cubicBezTo>
                  <a:cubicBezTo>
                    <a:pt x="193214" y="775902"/>
                    <a:pt x="107951" y="602210"/>
                    <a:pt x="107951" y="387951"/>
                  </a:cubicBezTo>
                  <a:close/>
                  <a:moveTo>
                    <a:pt x="0" y="387951"/>
                  </a:moveTo>
                  <a:cubicBezTo>
                    <a:pt x="0" y="173692"/>
                    <a:pt x="85263" y="0"/>
                    <a:pt x="190441" y="0"/>
                  </a:cubicBezTo>
                  <a:cubicBezTo>
                    <a:pt x="106497" y="51715"/>
                    <a:pt x="49075" y="209298"/>
                    <a:pt x="49075" y="387951"/>
                  </a:cubicBezTo>
                  <a:cubicBezTo>
                    <a:pt x="49075" y="566604"/>
                    <a:pt x="106497" y="724187"/>
                    <a:pt x="190441" y="775902"/>
                  </a:cubicBezTo>
                  <a:cubicBezTo>
                    <a:pt x="85263" y="775902"/>
                    <a:pt x="0" y="602210"/>
                    <a:pt x="0" y="387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09ACD61B-6D45-F302-AB6E-0B05E268AA78}"/>
                </a:ext>
              </a:extLst>
            </p:cNvPr>
            <p:cNvSpPr/>
            <p:nvPr/>
          </p:nvSpPr>
          <p:spPr bwMode="auto">
            <a:xfrm>
              <a:off x="3787359" y="3822150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53352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E5FFBA93-9CD4-2770-1E81-B54C8DC4ABA0}"/>
              </a:ext>
            </a:extLst>
          </p:cNvPr>
          <p:cNvSpPr/>
          <p:nvPr/>
        </p:nvSpPr>
        <p:spPr>
          <a:xfrm>
            <a:off x="86262" y="69011"/>
            <a:ext cx="2993612" cy="671997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48">
            <a:extLst>
              <a:ext uri="{FF2B5EF4-FFF2-40B4-BE49-F238E27FC236}">
                <a16:creationId xmlns:a16="http://schemas.microsoft.com/office/drawing/2014/main" id="{7382A243-B7D4-2A0C-4AF9-9C189AE62AAC}"/>
              </a:ext>
            </a:extLst>
          </p:cNvPr>
          <p:cNvSpPr txBox="1"/>
          <p:nvPr/>
        </p:nvSpPr>
        <p:spPr>
          <a:xfrm>
            <a:off x="3381555" y="914400"/>
            <a:ext cx="6197038" cy="4981150"/>
          </a:xfrm>
          <a:prstGeom prst="rect">
            <a:avLst/>
          </a:prstGeom>
          <a:noFill/>
        </p:spPr>
        <p:txBody>
          <a:bodyPr wrap="square" numCol="1" rtlCol="0">
            <a:prstTxWarp prst="textPlai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ゴミを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捨てるな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FF08BDD-7B64-907A-356E-9ACCA94B076C}"/>
              </a:ext>
            </a:extLst>
          </p:cNvPr>
          <p:cNvGrpSpPr/>
          <p:nvPr/>
        </p:nvGrpSpPr>
        <p:grpSpPr>
          <a:xfrm>
            <a:off x="327407" y="2183568"/>
            <a:ext cx="2490864" cy="2490864"/>
            <a:chOff x="3642721" y="881523"/>
            <a:chExt cx="2735056" cy="2735056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A3DEF8B2-7F0D-54D8-CCD6-F66017024972}"/>
                </a:ext>
              </a:extLst>
            </p:cNvPr>
            <p:cNvSpPr/>
            <p:nvPr/>
          </p:nvSpPr>
          <p:spPr bwMode="auto">
            <a:xfrm>
              <a:off x="3642721" y="881523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81A7D8EC-E221-F9BC-6A76-8D733E260E5C}"/>
                </a:ext>
              </a:extLst>
            </p:cNvPr>
            <p:cNvSpPr/>
            <p:nvPr/>
          </p:nvSpPr>
          <p:spPr bwMode="auto">
            <a:xfrm>
              <a:off x="3830300" y="1069102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" name="グループ化 1">
              <a:extLst>
                <a:ext uri="{FF2B5EF4-FFF2-40B4-BE49-F238E27FC236}">
                  <a16:creationId xmlns:a16="http://schemas.microsoft.com/office/drawing/2014/main" id="{01B584FC-55B4-80A6-2838-A168493EA9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98582" y="2410186"/>
              <a:ext cx="995414" cy="782221"/>
              <a:chOff x="720725" y="439738"/>
              <a:chExt cx="1008063" cy="792162"/>
            </a:xfrm>
          </p:grpSpPr>
          <p:sp>
            <p:nvSpPr>
              <p:cNvPr id="10" name="Freeform 15">
                <a:extLst>
                  <a:ext uri="{FF2B5EF4-FFF2-40B4-BE49-F238E27FC236}">
                    <a16:creationId xmlns:a16="http://schemas.microsoft.com/office/drawing/2014/main" id="{B7BF27AB-5727-9799-4AD4-92248CF5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25" y="439738"/>
                <a:ext cx="1008063" cy="792162"/>
              </a:xfrm>
              <a:custGeom>
                <a:avLst/>
                <a:gdLst>
                  <a:gd name="T0" fmla="*/ 2147483647 w 635"/>
                  <a:gd name="T1" fmla="*/ 0 h 499"/>
                  <a:gd name="T2" fmla="*/ 2147483647 w 635"/>
                  <a:gd name="T3" fmla="*/ 2147483647 h 499"/>
                  <a:gd name="T4" fmla="*/ 0 w 635"/>
                  <a:gd name="T5" fmla="*/ 2147483647 h 499"/>
                  <a:gd name="T6" fmla="*/ 2147483647 w 635"/>
                  <a:gd name="T7" fmla="*/ 2147483647 h 499"/>
                  <a:gd name="T8" fmla="*/ 2147483647 w 635"/>
                  <a:gd name="T9" fmla="*/ 2147483647 h 499"/>
                  <a:gd name="T10" fmla="*/ 2147483647 w 635"/>
                  <a:gd name="T11" fmla="*/ 2147483647 h 499"/>
                  <a:gd name="T12" fmla="*/ 2147483647 w 635"/>
                  <a:gd name="T13" fmla="*/ 2147483647 h 499"/>
                  <a:gd name="T14" fmla="*/ 2147483647 w 635"/>
                  <a:gd name="T15" fmla="*/ 2147483647 h 499"/>
                  <a:gd name="T16" fmla="*/ 2147483647 w 635"/>
                  <a:gd name="T17" fmla="*/ 2147483647 h 499"/>
                  <a:gd name="T18" fmla="*/ 2147483647 w 635"/>
                  <a:gd name="T19" fmla="*/ 2147483647 h 499"/>
                  <a:gd name="T20" fmla="*/ 2147483647 w 635"/>
                  <a:gd name="T21" fmla="*/ 2147483647 h 499"/>
                  <a:gd name="T22" fmla="*/ 2147483647 w 635"/>
                  <a:gd name="T23" fmla="*/ 2147483647 h 499"/>
                  <a:gd name="T24" fmla="*/ 2147483647 w 635"/>
                  <a:gd name="T25" fmla="*/ 2147483647 h 499"/>
                  <a:gd name="T26" fmla="*/ 2147483647 w 635"/>
                  <a:gd name="T27" fmla="*/ 2147483647 h 499"/>
                  <a:gd name="T28" fmla="*/ 2147483647 w 635"/>
                  <a:gd name="T29" fmla="*/ 2147483647 h 499"/>
                  <a:gd name="T30" fmla="*/ 2147483647 w 635"/>
                  <a:gd name="T31" fmla="*/ 2147483647 h 499"/>
                  <a:gd name="T32" fmla="*/ 2147483647 w 635"/>
                  <a:gd name="T33" fmla="*/ 2147483647 h 499"/>
                  <a:gd name="T34" fmla="*/ 2147483647 w 635"/>
                  <a:gd name="T35" fmla="*/ 0 h 499"/>
                  <a:gd name="T36" fmla="*/ 2147483647 w 635"/>
                  <a:gd name="T37" fmla="*/ 2147483647 h 499"/>
                  <a:gd name="T38" fmla="*/ 2147483647 w 635"/>
                  <a:gd name="T39" fmla="*/ 0 h 499"/>
                  <a:gd name="T40" fmla="*/ 2147483647 w 635"/>
                  <a:gd name="T41" fmla="*/ 2147483647 h 499"/>
                  <a:gd name="T42" fmla="*/ 2147483647 w 635"/>
                  <a:gd name="T43" fmla="*/ 0 h 49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35" h="499">
                    <a:moveTo>
                      <a:pt x="181" y="0"/>
                    </a:moveTo>
                    <a:lnTo>
                      <a:pt x="136" y="137"/>
                    </a:lnTo>
                    <a:lnTo>
                      <a:pt x="0" y="182"/>
                    </a:lnTo>
                    <a:lnTo>
                      <a:pt x="90" y="318"/>
                    </a:lnTo>
                    <a:lnTo>
                      <a:pt x="45" y="409"/>
                    </a:lnTo>
                    <a:lnTo>
                      <a:pt x="181" y="454"/>
                    </a:lnTo>
                    <a:lnTo>
                      <a:pt x="181" y="499"/>
                    </a:lnTo>
                    <a:lnTo>
                      <a:pt x="317" y="454"/>
                    </a:lnTo>
                    <a:lnTo>
                      <a:pt x="408" y="499"/>
                    </a:lnTo>
                    <a:lnTo>
                      <a:pt x="498" y="454"/>
                    </a:lnTo>
                    <a:lnTo>
                      <a:pt x="544" y="454"/>
                    </a:lnTo>
                    <a:lnTo>
                      <a:pt x="635" y="363"/>
                    </a:lnTo>
                    <a:lnTo>
                      <a:pt x="544" y="318"/>
                    </a:lnTo>
                    <a:lnTo>
                      <a:pt x="635" y="227"/>
                    </a:lnTo>
                    <a:lnTo>
                      <a:pt x="544" y="182"/>
                    </a:lnTo>
                    <a:lnTo>
                      <a:pt x="544" y="46"/>
                    </a:lnTo>
                    <a:lnTo>
                      <a:pt x="453" y="91"/>
                    </a:lnTo>
                    <a:lnTo>
                      <a:pt x="362" y="0"/>
                    </a:lnTo>
                    <a:lnTo>
                      <a:pt x="317" y="46"/>
                    </a:lnTo>
                    <a:lnTo>
                      <a:pt x="272" y="0"/>
                    </a:lnTo>
                    <a:lnTo>
                      <a:pt x="226" y="4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8CFBD4C9-CC64-E113-B83D-315191BEB1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25" y="439738"/>
                <a:ext cx="1008063" cy="792162"/>
              </a:xfrm>
              <a:custGeom>
                <a:avLst/>
                <a:gdLst>
                  <a:gd name="T0" fmla="*/ 2147483647 w 635"/>
                  <a:gd name="T1" fmla="*/ 0 h 499"/>
                  <a:gd name="T2" fmla="*/ 2147483647 w 635"/>
                  <a:gd name="T3" fmla="*/ 2147483647 h 499"/>
                  <a:gd name="T4" fmla="*/ 0 w 635"/>
                  <a:gd name="T5" fmla="*/ 2147483647 h 499"/>
                  <a:gd name="T6" fmla="*/ 2147483647 w 635"/>
                  <a:gd name="T7" fmla="*/ 2147483647 h 499"/>
                  <a:gd name="T8" fmla="*/ 2147483647 w 635"/>
                  <a:gd name="T9" fmla="*/ 2147483647 h 499"/>
                  <a:gd name="T10" fmla="*/ 2147483647 w 635"/>
                  <a:gd name="T11" fmla="*/ 2147483647 h 499"/>
                  <a:gd name="T12" fmla="*/ 2147483647 w 635"/>
                  <a:gd name="T13" fmla="*/ 2147483647 h 499"/>
                  <a:gd name="T14" fmla="*/ 2147483647 w 635"/>
                  <a:gd name="T15" fmla="*/ 2147483647 h 499"/>
                  <a:gd name="T16" fmla="*/ 2147483647 w 635"/>
                  <a:gd name="T17" fmla="*/ 2147483647 h 499"/>
                  <a:gd name="T18" fmla="*/ 2147483647 w 635"/>
                  <a:gd name="T19" fmla="*/ 2147483647 h 499"/>
                  <a:gd name="T20" fmla="*/ 2147483647 w 635"/>
                  <a:gd name="T21" fmla="*/ 2147483647 h 499"/>
                  <a:gd name="T22" fmla="*/ 2147483647 w 635"/>
                  <a:gd name="T23" fmla="*/ 2147483647 h 499"/>
                  <a:gd name="T24" fmla="*/ 2147483647 w 635"/>
                  <a:gd name="T25" fmla="*/ 2147483647 h 499"/>
                  <a:gd name="T26" fmla="*/ 2147483647 w 635"/>
                  <a:gd name="T27" fmla="*/ 2147483647 h 499"/>
                  <a:gd name="T28" fmla="*/ 2147483647 w 635"/>
                  <a:gd name="T29" fmla="*/ 2147483647 h 499"/>
                  <a:gd name="T30" fmla="*/ 2147483647 w 635"/>
                  <a:gd name="T31" fmla="*/ 2147483647 h 499"/>
                  <a:gd name="T32" fmla="*/ 2147483647 w 635"/>
                  <a:gd name="T33" fmla="*/ 2147483647 h 499"/>
                  <a:gd name="T34" fmla="*/ 2147483647 w 635"/>
                  <a:gd name="T35" fmla="*/ 0 h 499"/>
                  <a:gd name="T36" fmla="*/ 2147483647 w 635"/>
                  <a:gd name="T37" fmla="*/ 2147483647 h 499"/>
                  <a:gd name="T38" fmla="*/ 2147483647 w 635"/>
                  <a:gd name="T39" fmla="*/ 0 h 499"/>
                  <a:gd name="T40" fmla="*/ 2147483647 w 635"/>
                  <a:gd name="T41" fmla="*/ 2147483647 h 499"/>
                  <a:gd name="T42" fmla="*/ 2147483647 w 635"/>
                  <a:gd name="T43" fmla="*/ 0 h 49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35" h="499">
                    <a:moveTo>
                      <a:pt x="181" y="0"/>
                    </a:moveTo>
                    <a:lnTo>
                      <a:pt x="136" y="137"/>
                    </a:lnTo>
                    <a:lnTo>
                      <a:pt x="0" y="182"/>
                    </a:lnTo>
                    <a:lnTo>
                      <a:pt x="90" y="318"/>
                    </a:lnTo>
                    <a:lnTo>
                      <a:pt x="45" y="409"/>
                    </a:lnTo>
                    <a:lnTo>
                      <a:pt x="181" y="454"/>
                    </a:lnTo>
                    <a:lnTo>
                      <a:pt x="181" y="499"/>
                    </a:lnTo>
                    <a:lnTo>
                      <a:pt x="317" y="454"/>
                    </a:lnTo>
                    <a:lnTo>
                      <a:pt x="408" y="499"/>
                    </a:lnTo>
                    <a:lnTo>
                      <a:pt x="498" y="454"/>
                    </a:lnTo>
                    <a:lnTo>
                      <a:pt x="544" y="454"/>
                    </a:lnTo>
                    <a:lnTo>
                      <a:pt x="635" y="363"/>
                    </a:lnTo>
                    <a:lnTo>
                      <a:pt x="544" y="318"/>
                    </a:lnTo>
                    <a:lnTo>
                      <a:pt x="635" y="227"/>
                    </a:lnTo>
                    <a:lnTo>
                      <a:pt x="544" y="182"/>
                    </a:lnTo>
                    <a:lnTo>
                      <a:pt x="544" y="46"/>
                    </a:lnTo>
                    <a:lnTo>
                      <a:pt x="453" y="91"/>
                    </a:lnTo>
                    <a:lnTo>
                      <a:pt x="362" y="0"/>
                    </a:lnTo>
                    <a:lnTo>
                      <a:pt x="317" y="46"/>
                    </a:lnTo>
                    <a:lnTo>
                      <a:pt x="272" y="0"/>
                    </a:lnTo>
                    <a:lnTo>
                      <a:pt x="226" y="4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" name="Freeform 11">
                <a:extLst>
                  <a:ext uri="{FF2B5EF4-FFF2-40B4-BE49-F238E27FC236}">
                    <a16:creationId xmlns:a16="http://schemas.microsoft.com/office/drawing/2014/main" id="{B2D1C1FC-1514-142B-97A6-46D292E082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2163" y="944563"/>
                <a:ext cx="936625" cy="287337"/>
              </a:xfrm>
              <a:custGeom>
                <a:avLst/>
                <a:gdLst>
                  <a:gd name="T0" fmla="*/ 2147483647 w 590"/>
                  <a:gd name="T1" fmla="*/ 0 h 181"/>
                  <a:gd name="T2" fmla="*/ 0 w 590"/>
                  <a:gd name="T3" fmla="*/ 2147483647 h 181"/>
                  <a:gd name="T4" fmla="*/ 2147483647 w 590"/>
                  <a:gd name="T5" fmla="*/ 2147483647 h 181"/>
                  <a:gd name="T6" fmla="*/ 2147483647 w 590"/>
                  <a:gd name="T7" fmla="*/ 2147483647 h 181"/>
                  <a:gd name="T8" fmla="*/ 2147483647 w 590"/>
                  <a:gd name="T9" fmla="*/ 2147483647 h 181"/>
                  <a:gd name="T10" fmla="*/ 2147483647 w 590"/>
                  <a:gd name="T11" fmla="*/ 2147483647 h 181"/>
                  <a:gd name="T12" fmla="*/ 2147483647 w 590"/>
                  <a:gd name="T13" fmla="*/ 2147483647 h 181"/>
                  <a:gd name="T14" fmla="*/ 2147483647 w 590"/>
                  <a:gd name="T15" fmla="*/ 2147483647 h 181"/>
                  <a:gd name="T16" fmla="*/ 2147483647 w 590"/>
                  <a:gd name="T17" fmla="*/ 2147483647 h 181"/>
                  <a:gd name="T18" fmla="*/ 2147483647 w 590"/>
                  <a:gd name="T19" fmla="*/ 2147483647 h 181"/>
                  <a:gd name="T20" fmla="*/ 2147483647 w 590"/>
                  <a:gd name="T21" fmla="*/ 2147483647 h 181"/>
                  <a:gd name="T22" fmla="*/ 2147483647 w 590"/>
                  <a:gd name="T23" fmla="*/ 2147483647 h 181"/>
                  <a:gd name="T24" fmla="*/ 2147483647 w 590"/>
                  <a:gd name="T25" fmla="*/ 2147483647 h 181"/>
                  <a:gd name="T26" fmla="*/ 2147483647 w 590"/>
                  <a:gd name="T27" fmla="*/ 2147483647 h 181"/>
                  <a:gd name="T28" fmla="*/ 2147483647 w 590"/>
                  <a:gd name="T29" fmla="*/ 2147483647 h 181"/>
                  <a:gd name="T30" fmla="*/ 2147483647 w 590"/>
                  <a:gd name="T31" fmla="*/ 2147483647 h 181"/>
                  <a:gd name="T32" fmla="*/ 2147483647 w 590"/>
                  <a:gd name="T33" fmla="*/ 0 h 18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90" h="181">
                    <a:moveTo>
                      <a:pt x="45" y="0"/>
                    </a:moveTo>
                    <a:lnTo>
                      <a:pt x="0" y="91"/>
                    </a:lnTo>
                    <a:lnTo>
                      <a:pt x="136" y="136"/>
                    </a:lnTo>
                    <a:lnTo>
                      <a:pt x="136" y="181"/>
                    </a:lnTo>
                    <a:lnTo>
                      <a:pt x="272" y="136"/>
                    </a:lnTo>
                    <a:lnTo>
                      <a:pt x="363" y="181"/>
                    </a:lnTo>
                    <a:lnTo>
                      <a:pt x="453" y="136"/>
                    </a:lnTo>
                    <a:lnTo>
                      <a:pt x="499" y="136"/>
                    </a:lnTo>
                    <a:lnTo>
                      <a:pt x="590" y="45"/>
                    </a:lnTo>
                    <a:lnTo>
                      <a:pt x="499" y="91"/>
                    </a:lnTo>
                    <a:lnTo>
                      <a:pt x="453" y="91"/>
                    </a:lnTo>
                    <a:lnTo>
                      <a:pt x="363" y="136"/>
                    </a:lnTo>
                    <a:lnTo>
                      <a:pt x="272" y="91"/>
                    </a:lnTo>
                    <a:lnTo>
                      <a:pt x="181" y="136"/>
                    </a:lnTo>
                    <a:lnTo>
                      <a:pt x="136" y="45"/>
                    </a:lnTo>
                    <a:lnTo>
                      <a:pt x="45" y="4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" name="Freeform 12">
                <a:extLst>
                  <a:ext uri="{FF2B5EF4-FFF2-40B4-BE49-F238E27FC236}">
                    <a16:creationId xmlns:a16="http://schemas.microsoft.com/office/drawing/2014/main" id="{FAF26BAF-CD01-F343-637A-DA872709CC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3600" y="512763"/>
                <a:ext cx="720725" cy="647700"/>
              </a:xfrm>
              <a:custGeom>
                <a:avLst/>
                <a:gdLst>
                  <a:gd name="T0" fmla="*/ 2147483647 w 454"/>
                  <a:gd name="T1" fmla="*/ 2147483647 h 408"/>
                  <a:gd name="T2" fmla="*/ 2147483647 w 454"/>
                  <a:gd name="T3" fmla="*/ 2147483647 h 408"/>
                  <a:gd name="T4" fmla="*/ 0 w 454"/>
                  <a:gd name="T5" fmla="*/ 2147483647 h 408"/>
                  <a:gd name="T6" fmla="*/ 2147483647 w 454"/>
                  <a:gd name="T7" fmla="*/ 2147483647 h 408"/>
                  <a:gd name="T8" fmla="*/ 2147483647 w 454"/>
                  <a:gd name="T9" fmla="*/ 2147483647 h 408"/>
                  <a:gd name="T10" fmla="*/ 2147483647 w 454"/>
                  <a:gd name="T11" fmla="*/ 2147483647 h 408"/>
                  <a:gd name="T12" fmla="*/ 2147483647 w 454"/>
                  <a:gd name="T13" fmla="*/ 2147483647 h 408"/>
                  <a:gd name="T14" fmla="*/ 2147483647 w 454"/>
                  <a:gd name="T15" fmla="*/ 2147483647 h 408"/>
                  <a:gd name="T16" fmla="*/ 2147483647 w 454"/>
                  <a:gd name="T17" fmla="*/ 2147483647 h 408"/>
                  <a:gd name="T18" fmla="*/ 2147483647 w 454"/>
                  <a:gd name="T19" fmla="*/ 2147483647 h 408"/>
                  <a:gd name="T20" fmla="*/ 2147483647 w 454"/>
                  <a:gd name="T21" fmla="*/ 2147483647 h 408"/>
                  <a:gd name="T22" fmla="*/ 2147483647 w 454"/>
                  <a:gd name="T23" fmla="*/ 2147483647 h 408"/>
                  <a:gd name="T24" fmla="*/ 2147483647 w 454"/>
                  <a:gd name="T25" fmla="*/ 2147483647 h 408"/>
                  <a:gd name="T26" fmla="*/ 2147483647 w 454"/>
                  <a:gd name="T27" fmla="*/ 0 h 408"/>
                  <a:gd name="T28" fmla="*/ 2147483647 w 454"/>
                  <a:gd name="T29" fmla="*/ 2147483647 h 408"/>
                  <a:gd name="T30" fmla="*/ 2147483647 w 454"/>
                  <a:gd name="T31" fmla="*/ 2147483647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54" h="408">
                    <a:moveTo>
                      <a:pt x="136" y="91"/>
                    </a:moveTo>
                    <a:lnTo>
                      <a:pt x="91" y="181"/>
                    </a:lnTo>
                    <a:lnTo>
                      <a:pt x="0" y="181"/>
                    </a:lnTo>
                    <a:lnTo>
                      <a:pt x="91" y="317"/>
                    </a:lnTo>
                    <a:lnTo>
                      <a:pt x="136" y="408"/>
                    </a:lnTo>
                    <a:lnTo>
                      <a:pt x="227" y="363"/>
                    </a:lnTo>
                    <a:lnTo>
                      <a:pt x="318" y="408"/>
                    </a:lnTo>
                    <a:lnTo>
                      <a:pt x="408" y="363"/>
                    </a:lnTo>
                    <a:lnTo>
                      <a:pt x="454" y="363"/>
                    </a:lnTo>
                    <a:lnTo>
                      <a:pt x="363" y="272"/>
                    </a:lnTo>
                    <a:lnTo>
                      <a:pt x="454" y="136"/>
                    </a:lnTo>
                    <a:lnTo>
                      <a:pt x="408" y="45"/>
                    </a:lnTo>
                    <a:lnTo>
                      <a:pt x="272" y="91"/>
                    </a:lnTo>
                    <a:lnTo>
                      <a:pt x="227" y="0"/>
                    </a:lnTo>
                    <a:lnTo>
                      <a:pt x="182" y="136"/>
                    </a:lnTo>
                    <a:lnTo>
                      <a:pt x="136" y="91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" name="Freeform 13">
                <a:extLst>
                  <a:ext uri="{FF2B5EF4-FFF2-40B4-BE49-F238E27FC236}">
                    <a16:creationId xmlns:a16="http://schemas.microsoft.com/office/drawing/2014/main" id="{0609BB6B-3A00-2DC1-D2F7-4FE4B61E70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8063" y="657225"/>
                <a:ext cx="503237" cy="431800"/>
              </a:xfrm>
              <a:custGeom>
                <a:avLst/>
                <a:gdLst>
                  <a:gd name="T0" fmla="*/ 2147483647 w 317"/>
                  <a:gd name="T1" fmla="*/ 2147483647 h 272"/>
                  <a:gd name="T2" fmla="*/ 2147483647 w 317"/>
                  <a:gd name="T3" fmla="*/ 2147483647 h 272"/>
                  <a:gd name="T4" fmla="*/ 0 w 317"/>
                  <a:gd name="T5" fmla="*/ 2147483647 h 272"/>
                  <a:gd name="T6" fmla="*/ 2147483647 w 317"/>
                  <a:gd name="T7" fmla="*/ 2147483647 h 272"/>
                  <a:gd name="T8" fmla="*/ 2147483647 w 317"/>
                  <a:gd name="T9" fmla="*/ 2147483647 h 272"/>
                  <a:gd name="T10" fmla="*/ 2147483647 w 317"/>
                  <a:gd name="T11" fmla="*/ 2147483647 h 272"/>
                  <a:gd name="T12" fmla="*/ 2147483647 w 317"/>
                  <a:gd name="T13" fmla="*/ 2147483647 h 272"/>
                  <a:gd name="T14" fmla="*/ 2147483647 w 317"/>
                  <a:gd name="T15" fmla="*/ 2147483647 h 272"/>
                  <a:gd name="T16" fmla="*/ 2147483647 w 317"/>
                  <a:gd name="T17" fmla="*/ 2147483647 h 272"/>
                  <a:gd name="T18" fmla="*/ 2147483647 w 317"/>
                  <a:gd name="T19" fmla="*/ 2147483647 h 272"/>
                  <a:gd name="T20" fmla="*/ 2147483647 w 317"/>
                  <a:gd name="T21" fmla="*/ 0 h 272"/>
                  <a:gd name="T22" fmla="*/ 2147483647 w 317"/>
                  <a:gd name="T23" fmla="*/ 2147483647 h 272"/>
                  <a:gd name="T24" fmla="*/ 2147483647 w 317"/>
                  <a:gd name="T25" fmla="*/ 2147483647 h 2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17" h="272">
                    <a:moveTo>
                      <a:pt x="91" y="45"/>
                    </a:moveTo>
                    <a:lnTo>
                      <a:pt x="91" y="136"/>
                    </a:lnTo>
                    <a:lnTo>
                      <a:pt x="0" y="90"/>
                    </a:lnTo>
                    <a:lnTo>
                      <a:pt x="91" y="181"/>
                    </a:lnTo>
                    <a:lnTo>
                      <a:pt x="45" y="272"/>
                    </a:lnTo>
                    <a:lnTo>
                      <a:pt x="136" y="226"/>
                    </a:lnTo>
                    <a:lnTo>
                      <a:pt x="136" y="272"/>
                    </a:lnTo>
                    <a:lnTo>
                      <a:pt x="317" y="272"/>
                    </a:lnTo>
                    <a:lnTo>
                      <a:pt x="272" y="181"/>
                    </a:lnTo>
                    <a:lnTo>
                      <a:pt x="227" y="181"/>
                    </a:lnTo>
                    <a:lnTo>
                      <a:pt x="181" y="0"/>
                    </a:lnTo>
                    <a:lnTo>
                      <a:pt x="136" y="90"/>
                    </a:lnTo>
                    <a:lnTo>
                      <a:pt x="91" y="45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" name="Freeform 14">
                <a:extLst>
                  <a:ext uri="{FF2B5EF4-FFF2-40B4-BE49-F238E27FC236}">
                    <a16:creationId xmlns:a16="http://schemas.microsoft.com/office/drawing/2014/main" id="{B2A11CA0-72D8-9954-643D-7633B434A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2525" y="800100"/>
                <a:ext cx="215900" cy="215900"/>
              </a:xfrm>
              <a:custGeom>
                <a:avLst/>
                <a:gdLst>
                  <a:gd name="T0" fmla="*/ 2147483647 w 136"/>
                  <a:gd name="T1" fmla="*/ 0 h 136"/>
                  <a:gd name="T2" fmla="*/ 0 w 136"/>
                  <a:gd name="T3" fmla="*/ 2147483647 h 136"/>
                  <a:gd name="T4" fmla="*/ 2147483647 w 136"/>
                  <a:gd name="T5" fmla="*/ 2147483647 h 136"/>
                  <a:gd name="T6" fmla="*/ 2147483647 w 136"/>
                  <a:gd name="T7" fmla="*/ 2147483647 h 136"/>
                  <a:gd name="T8" fmla="*/ 2147483647 w 136"/>
                  <a:gd name="T9" fmla="*/ 2147483647 h 136"/>
                  <a:gd name="T10" fmla="*/ 2147483647 w 136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36">
                    <a:moveTo>
                      <a:pt x="45" y="0"/>
                    </a:moveTo>
                    <a:lnTo>
                      <a:pt x="0" y="46"/>
                    </a:lnTo>
                    <a:lnTo>
                      <a:pt x="45" y="136"/>
                    </a:lnTo>
                    <a:lnTo>
                      <a:pt x="136" y="91"/>
                    </a:lnTo>
                    <a:lnTo>
                      <a:pt x="45" y="46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236E504-8257-8DDB-EE7A-5F317C692B73}"/>
                </a:ext>
              </a:extLst>
            </p:cNvPr>
            <p:cNvSpPr/>
            <p:nvPr/>
          </p:nvSpPr>
          <p:spPr bwMode="auto">
            <a:xfrm>
              <a:off x="3721683" y="960485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D607B82-778D-2A9F-EB05-24EA4C2A7AB3}"/>
                </a:ext>
              </a:extLst>
            </p:cNvPr>
            <p:cNvSpPr/>
            <p:nvPr/>
          </p:nvSpPr>
          <p:spPr bwMode="auto">
            <a:xfrm rot="2700000">
              <a:off x="5138284" y="1212633"/>
              <a:ext cx="349452" cy="1225546"/>
            </a:xfrm>
            <a:custGeom>
              <a:avLst/>
              <a:gdLst>
                <a:gd name="connsiteX0" fmla="*/ 107951 w 298392"/>
                <a:gd name="connsiteY0" fmla="*/ 387951 h 775902"/>
                <a:gd name="connsiteX1" fmla="*/ 298392 w 298392"/>
                <a:gd name="connsiteY1" fmla="*/ 0 h 775902"/>
                <a:gd name="connsiteX2" fmla="*/ 157026 w 298392"/>
                <a:gd name="connsiteY2" fmla="*/ 387951 h 775902"/>
                <a:gd name="connsiteX3" fmla="*/ 298392 w 298392"/>
                <a:gd name="connsiteY3" fmla="*/ 775902 h 775902"/>
                <a:gd name="connsiteX4" fmla="*/ 107951 w 298392"/>
                <a:gd name="connsiteY4" fmla="*/ 387951 h 775902"/>
                <a:gd name="connsiteX5" fmla="*/ 0 w 298392"/>
                <a:gd name="connsiteY5" fmla="*/ 387951 h 775902"/>
                <a:gd name="connsiteX6" fmla="*/ 190441 w 298392"/>
                <a:gd name="connsiteY6" fmla="*/ 0 h 775902"/>
                <a:gd name="connsiteX7" fmla="*/ 49075 w 298392"/>
                <a:gd name="connsiteY7" fmla="*/ 387951 h 775902"/>
                <a:gd name="connsiteX8" fmla="*/ 190441 w 298392"/>
                <a:gd name="connsiteY8" fmla="*/ 775902 h 775902"/>
                <a:gd name="connsiteX9" fmla="*/ 0 w 298392"/>
                <a:gd name="connsiteY9" fmla="*/ 387951 h 77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8392" h="775902">
                  <a:moveTo>
                    <a:pt x="107951" y="387951"/>
                  </a:moveTo>
                  <a:cubicBezTo>
                    <a:pt x="107951" y="173692"/>
                    <a:pt x="193214" y="0"/>
                    <a:pt x="298392" y="0"/>
                  </a:cubicBezTo>
                  <a:cubicBezTo>
                    <a:pt x="214448" y="51715"/>
                    <a:pt x="157026" y="209298"/>
                    <a:pt x="157026" y="387951"/>
                  </a:cubicBezTo>
                  <a:cubicBezTo>
                    <a:pt x="157026" y="566604"/>
                    <a:pt x="214448" y="724187"/>
                    <a:pt x="298392" y="775902"/>
                  </a:cubicBezTo>
                  <a:cubicBezTo>
                    <a:pt x="193214" y="775902"/>
                    <a:pt x="107951" y="602210"/>
                    <a:pt x="107951" y="387951"/>
                  </a:cubicBezTo>
                  <a:close/>
                  <a:moveTo>
                    <a:pt x="0" y="387951"/>
                  </a:moveTo>
                  <a:cubicBezTo>
                    <a:pt x="0" y="173692"/>
                    <a:pt x="85263" y="0"/>
                    <a:pt x="190441" y="0"/>
                  </a:cubicBezTo>
                  <a:cubicBezTo>
                    <a:pt x="106497" y="51715"/>
                    <a:pt x="49075" y="209298"/>
                    <a:pt x="49075" y="387951"/>
                  </a:cubicBezTo>
                  <a:cubicBezTo>
                    <a:pt x="49075" y="566604"/>
                    <a:pt x="106497" y="724187"/>
                    <a:pt x="190441" y="775902"/>
                  </a:cubicBezTo>
                  <a:cubicBezTo>
                    <a:pt x="85263" y="775902"/>
                    <a:pt x="0" y="602210"/>
                    <a:pt x="0" y="387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2C3EFDD0-578C-6772-CA4F-DABD0C9BB061}"/>
                </a:ext>
              </a:extLst>
            </p:cNvPr>
            <p:cNvSpPr/>
            <p:nvPr/>
          </p:nvSpPr>
          <p:spPr bwMode="auto">
            <a:xfrm>
              <a:off x="3777834" y="1012275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01327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80335</TotalTime>
  <Words>12</Words>
  <Application>Microsoft Office PowerPoint</Application>
  <PresentationFormat>A4 210 x 297 mm</PresentationFormat>
  <Paragraphs>5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pptxl89_ポイ捨て禁止マーク</dc:title>
  <dc:subject>pptxl89_ポイ捨て禁止マーク</dc:subject>
  <dc:creator>でじけろお</dc:creator>
  <cp:revision>1</cp:revision>
  <dcterms:created xsi:type="dcterms:W3CDTF">2018-05-20T00:31:01Z</dcterms:created>
  <dcterms:modified xsi:type="dcterms:W3CDTF">2023-09-05T07:55:06Z</dcterms:modified>
  <cp:version>1</cp:version>
</cp:coreProperties>
</file>